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7" d="100"/>
          <a:sy n="67" d="100"/>
        </p:scale>
        <p:origin x="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13F93-4933-4100-B0D5-7A88424DB01C}" type="datetimeFigureOut">
              <a:rPr lang="LID4096" smtClean="0"/>
              <a:t>08/20/2025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77A03-D32E-48EC-B86B-87333AC96237}" type="slidenum">
              <a:rPr lang="LID4096" smtClean="0"/>
              <a:t>‹#›</a:t>
            </a:fld>
            <a:endParaRPr lang="LID4096"/>
          </a:p>
        </p:txBody>
      </p:sp>
    </p:spTree>
    <p:extLst>
      <p:ext uri="{BB962C8B-B14F-4D97-AF65-F5344CB8AC3E}">
        <p14:creationId xmlns:p14="http://schemas.microsoft.com/office/powerpoint/2010/main" val="30698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74d146d61c_1_0: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18" name="Google Shape;318;g374d146d61c_1_0: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74d146d61c_1_75: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90" name="Google Shape;390;g374d146d61c_1_75: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74d146d61c_1_80: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96" name="Google Shape;396;g374d146d61c_1_80: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75960ab030_0_270: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04" name="Google Shape;404;g375960ab030_0_270: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74d146d61c_1_90: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17" name="Google Shape;417;g374d146d61c_1_90: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74d146d61c_1_101: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r>
              <a:rPr lang="en" b="1">
                <a:solidFill>
                  <a:schemeClr val="dk1"/>
                </a:solidFill>
              </a:rPr>
              <a:t>phenomenology</a:t>
            </a:r>
            <a:r>
              <a:rPr lang="en">
                <a:solidFill>
                  <a:schemeClr val="dk1"/>
                </a:solidFill>
              </a:rPr>
              <a:t> of the disease (i.e., how it appears, its observable features as experienced).</a:t>
            </a:r>
            <a:endParaRPr/>
          </a:p>
        </p:txBody>
      </p:sp>
      <p:sp>
        <p:nvSpPr>
          <p:cNvPr id="431" name="Google Shape;431;g374d146d61c_1_101: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74d146d61c_1_111: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44" name="Google Shape;444;g374d146d61c_1_111: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74d146d61c_1_122: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58" name="Google Shape;458;g374d146d61c_1_122: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74d146d61c_1_132: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71" name="Google Shape;471;g374d146d61c_1_132: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75960ab030_0_285: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85" name="Google Shape;485;g375960ab030_0_285: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74d146d61c_1_143: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494" name="Google Shape;494;g374d146d61c_1_143: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74d146d61c_1_16: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30" name="Google Shape;330;g374d146d61c_1_16: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6474908a8e_0_284: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503" name="Google Shape;503;g36474908a8e_0_284: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6474908a8e_0_296: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512" name="Google Shape;512;g36474908a8e_0_296: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6474908a8e_0_290: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521" name="Google Shape;521;g36474908a8e_0_290: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74d146d61c_1_149: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530" name="Google Shape;530;g374d146d61c_1_149: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74d146d61c_1_159: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74d146d61c_1_159: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74d146d61c_1_168: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74d146d61c_1_168: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74d146d61c_1_178: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564" name="Google Shape;564;g374d146d61c_1_178: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6474908a8e_0_11: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6474908a8e_0_11: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r>
              <a:rPr lang="en" sz="1300"/>
              <a:t>Malaria - 5.76%</a:t>
            </a:r>
            <a:endParaRPr sz="1300"/>
          </a:p>
          <a:p>
            <a:pPr marL="0" lvl="0" indent="0" algn="l" rtl="0">
              <a:spcBef>
                <a:spcPts val="0"/>
              </a:spcBef>
              <a:spcAft>
                <a:spcPts val="0"/>
              </a:spcAft>
              <a:buNone/>
            </a:pPr>
            <a:r>
              <a:rPr lang="en" sz="1300"/>
              <a:t>Varicella - 0.13%</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474c6d470_2_0: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6474c6d470_2_0: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r>
              <a:rPr lang="en" sz="1300"/>
              <a:t>Malaria - 5.76%</a:t>
            </a:r>
            <a:endParaRPr sz="1300"/>
          </a:p>
          <a:p>
            <a:pPr marL="0" lvl="0" indent="0" algn="l" rtl="0">
              <a:spcBef>
                <a:spcPts val="0"/>
              </a:spcBef>
              <a:spcAft>
                <a:spcPts val="0"/>
              </a:spcAft>
              <a:buNone/>
            </a:pPr>
            <a:r>
              <a:rPr lang="en" sz="1300"/>
              <a:t>Varicella - 0.13%</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74d146d61c_1_185: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r>
              <a:rPr lang="en"/>
              <a:t>Varicella and herpes zoster - 0.047%</a:t>
            </a:r>
            <a:endParaRPr/>
          </a:p>
          <a:p>
            <a:pPr marL="0" lvl="0" indent="0" algn="l" rtl="0">
              <a:spcBef>
                <a:spcPts val="0"/>
              </a:spcBef>
              <a:spcAft>
                <a:spcPts val="0"/>
              </a:spcAft>
              <a:buNone/>
            </a:pPr>
            <a:r>
              <a:rPr lang="en"/>
              <a:t>Menengitis - 1.17%</a:t>
            </a:r>
            <a:endParaRPr/>
          </a:p>
          <a:p>
            <a:pPr marL="0" lvl="0" indent="0" algn="l" rtl="0">
              <a:spcBef>
                <a:spcPts val="0"/>
              </a:spcBef>
              <a:spcAft>
                <a:spcPts val="0"/>
              </a:spcAft>
              <a:buNone/>
            </a:pPr>
            <a:r>
              <a:rPr lang="en"/>
              <a:t>Pertussis - 0.28%</a:t>
            </a:r>
            <a:endParaRPr/>
          </a:p>
          <a:p>
            <a:pPr marL="0" lvl="0" indent="0" algn="l" rtl="0">
              <a:spcBef>
                <a:spcPts val="0"/>
              </a:spcBef>
              <a:spcAft>
                <a:spcPts val="0"/>
              </a:spcAft>
              <a:buNone/>
            </a:pPr>
            <a:r>
              <a:rPr lang="en"/>
              <a:t>Measles - 0.38%</a:t>
            </a:r>
            <a:endParaRPr/>
          </a:p>
          <a:p>
            <a:pPr marL="0" lvl="0" indent="0" algn="l" rtl="0">
              <a:spcBef>
                <a:spcPts val="0"/>
              </a:spcBef>
              <a:spcAft>
                <a:spcPts val="0"/>
              </a:spcAft>
              <a:buNone/>
            </a:pPr>
            <a:r>
              <a:rPr lang="en"/>
              <a:t>Malaria - 2.99%</a:t>
            </a:r>
            <a:endParaRPr/>
          </a:p>
          <a:p>
            <a:pPr marL="0" lvl="0" indent="0" algn="l" rtl="0">
              <a:spcBef>
                <a:spcPts val="0"/>
              </a:spcBef>
              <a:spcAft>
                <a:spcPts val="0"/>
              </a:spcAft>
              <a:buNone/>
            </a:pPr>
            <a:r>
              <a:rPr lang="en"/>
              <a:t>Typhoid and Paratyphoid - 0.67%</a:t>
            </a:r>
            <a:endParaRPr/>
          </a:p>
          <a:p>
            <a:pPr marL="0" lvl="0" indent="0" algn="l" rtl="0">
              <a:spcBef>
                <a:spcPts val="0"/>
              </a:spcBef>
              <a:spcAft>
                <a:spcPts val="0"/>
              </a:spcAft>
              <a:buNone/>
            </a:pPr>
            <a:r>
              <a:rPr lang="en"/>
              <a:t>Invasive non-typhoidal salmonella - 0.49%</a:t>
            </a:r>
            <a:endParaRPr/>
          </a:p>
          <a:p>
            <a:pPr marL="0" lvl="0" indent="0" algn="l" rtl="0">
              <a:spcBef>
                <a:spcPts val="0"/>
              </a:spcBef>
              <a:spcAft>
                <a:spcPts val="0"/>
              </a:spcAft>
              <a:buNone/>
            </a:pPr>
            <a:r>
              <a:rPr lang="en"/>
              <a:t>Diarrheal diseases - 4.32%</a:t>
            </a:r>
            <a:endParaRPr/>
          </a:p>
          <a:p>
            <a:pPr marL="0" lvl="0" indent="0" algn="l" rtl="0">
              <a:spcBef>
                <a:spcPts val="0"/>
              </a:spcBef>
              <a:spcAft>
                <a:spcPts val="0"/>
              </a:spcAft>
              <a:buNone/>
            </a:pPr>
            <a:r>
              <a:rPr lang="en"/>
              <a:t>Lower respiratory diseases - 3.94%</a:t>
            </a:r>
            <a:endParaRPr/>
          </a:p>
          <a:p>
            <a:pPr marL="0" lvl="0" indent="0" algn="l" rtl="0">
              <a:spcBef>
                <a:spcPts val="0"/>
              </a:spcBef>
              <a:spcAft>
                <a:spcPts val="0"/>
              </a:spcAft>
              <a:buNone/>
            </a:pPr>
            <a:r>
              <a:rPr lang="en"/>
              <a:t>COVID19 - 10.87%</a:t>
            </a:r>
            <a:endParaRPr/>
          </a:p>
          <a:p>
            <a:pPr marL="0" lvl="0" indent="0" algn="l" rtl="0">
              <a:spcBef>
                <a:spcPts val="0"/>
              </a:spcBef>
              <a:spcAft>
                <a:spcPts val="0"/>
              </a:spcAft>
              <a:buNone/>
            </a:pPr>
            <a:r>
              <a:rPr lang="en"/>
              <a:t>Tuberculosis - 4.8%</a:t>
            </a:r>
            <a:endParaRPr/>
          </a:p>
          <a:p>
            <a:pPr marL="0" lvl="0" indent="0" algn="l" rtl="0">
              <a:spcBef>
                <a:spcPts val="0"/>
              </a:spcBef>
              <a:spcAft>
                <a:spcPts val="0"/>
              </a:spcAft>
              <a:buNone/>
            </a:pPr>
            <a:endParaRPr/>
          </a:p>
        </p:txBody>
      </p:sp>
      <p:sp>
        <p:nvSpPr>
          <p:cNvPr id="593" name="Google Shape;593;g374d146d61c_1_185: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6474908a8e_0_307: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37" name="Google Shape;337;g36474908a8e_0_307: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74d146d61c_1_191: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74d146d61c_1_191: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74d146d61c_1_211: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21" name="Google Shape;621;g374d146d61c_1_211: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74d146d61c_1_217: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28" name="Google Shape;628;g374d146d61c_1_217: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64807759a2_0_2: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38" name="Google Shape;638;g364807759a2_0_2: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74d146d61c_1_224: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46" name="Google Shape;646;g374d146d61c_1_224: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74d146d61c_1_233: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57" name="Google Shape;657;g374d146d61c_1_233: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74d146d61c_1_243: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69" name="Google Shape;669;g374d146d61c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74d146d61c_1_251: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80" name="Google Shape;680;g374d146d61c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74d146d61c_1_259: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691" name="Google Shape;691;g374d146d61c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74d146d61c_1_267: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702" name="Google Shape;702;g374d146d61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6474908a8e_0_302: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45" name="Google Shape;345;g36474908a8e_0_302: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6474c6d470_3_25: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713" name="Google Shape;713;g36474c6d470_3_25: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64807759a2_0_9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3" name="Google Shape;723;g364807759a2_0_93:notes"/>
          <p:cNvSpPr txBox="1">
            <a:spLocks noGrp="1"/>
          </p:cNvSpPr>
          <p:nvPr>
            <p:ph type="body" idx="1"/>
          </p:nvPr>
        </p:nvSpPr>
        <p:spPr>
          <a:xfrm>
            <a:off x="914401" y="4343406"/>
            <a:ext cx="5029200" cy="4114800"/>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None/>
            </a:pPr>
            <a:endParaRPr/>
          </a:p>
        </p:txBody>
      </p:sp>
      <p:sp>
        <p:nvSpPr>
          <p:cNvPr id="724" name="Google Shape;724;g364807759a2_0_93:notes"/>
          <p:cNvSpPr txBox="1">
            <a:spLocks noGrp="1"/>
          </p:cNvSpPr>
          <p:nvPr>
            <p:ph type="sldNum" idx="12"/>
          </p:nvPr>
        </p:nvSpPr>
        <p:spPr>
          <a:xfrm>
            <a:off x="0" y="0"/>
            <a:ext cx="2898000" cy="268020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41</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64807759a2_0_111: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g364807759a2_0_111:notes"/>
          <p:cNvSpPr txBox="1">
            <a:spLocks noGrp="1"/>
          </p:cNvSpPr>
          <p:nvPr>
            <p:ph type="body" idx="1"/>
          </p:nvPr>
        </p:nvSpPr>
        <p:spPr>
          <a:xfrm>
            <a:off x="914401" y="4343406"/>
            <a:ext cx="5029200" cy="4114800"/>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None/>
            </a:pPr>
            <a:endParaRPr/>
          </a:p>
        </p:txBody>
      </p:sp>
      <p:sp>
        <p:nvSpPr>
          <p:cNvPr id="743" name="Google Shape;743;g364807759a2_0_111:notes"/>
          <p:cNvSpPr txBox="1">
            <a:spLocks noGrp="1"/>
          </p:cNvSpPr>
          <p:nvPr>
            <p:ph type="sldNum" idx="12"/>
          </p:nvPr>
        </p:nvSpPr>
        <p:spPr>
          <a:xfrm>
            <a:off x="0" y="0"/>
            <a:ext cx="2898000" cy="268020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42</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64807759a2_0_138:notes"/>
          <p:cNvSpPr txBox="1">
            <a:spLocks noGrp="1"/>
          </p:cNvSpPr>
          <p:nvPr>
            <p:ph type="body" idx="1"/>
          </p:nvPr>
        </p:nvSpPr>
        <p:spPr>
          <a:xfrm>
            <a:off x="914401" y="4343406"/>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364807759a2_0_138: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6474908a8e_0_312:notes"/>
          <p:cNvSpPr txBox="1">
            <a:spLocks noGrp="1"/>
          </p:cNvSpPr>
          <p:nvPr>
            <p:ph type="body" idx="1"/>
          </p:nvPr>
        </p:nvSpPr>
        <p:spPr>
          <a:xfrm>
            <a:off x="914401" y="4343406"/>
            <a:ext cx="5029200" cy="4114800"/>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782" name="Google Shape;782;g36474908a8e_0_312: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4d146d61c_1_275:notes"/>
          <p:cNvSpPr>
            <a:spLocks noGrp="1" noRot="1" noChangeAspect="1"/>
          </p:cNvSpPr>
          <p:nvPr>
            <p:ph type="sldImg" idx="2"/>
          </p:nvPr>
        </p:nvSpPr>
        <p:spPr>
          <a:xfrm>
            <a:off x="685800" y="1143000"/>
            <a:ext cx="5486265" cy="308612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374d146d61c_1_275:notes"/>
          <p:cNvSpPr txBox="1">
            <a:spLocks noGrp="1"/>
          </p:cNvSpPr>
          <p:nvPr>
            <p:ph type="body" idx="1"/>
          </p:nvPr>
        </p:nvSpPr>
        <p:spPr>
          <a:xfrm>
            <a:off x="685800" y="4400550"/>
            <a:ext cx="5486265" cy="3600473"/>
          </a:xfrm>
          <a:prstGeom prst="rect">
            <a:avLst/>
          </a:prstGeom>
          <a:noFill/>
          <a:ln>
            <a:noFill/>
          </a:ln>
        </p:spPr>
        <p:txBody>
          <a:bodyPr spcFirstLastPara="1" wrap="square" lIns="91550" tIns="45775" rIns="91550" bIns="45775" anchor="t" anchorCtr="0">
            <a:noAutofit/>
          </a:bodyPr>
          <a:lstStyle/>
          <a:p>
            <a:pPr marL="0" lvl="0" indent="0" algn="l" rtl="0">
              <a:spcBef>
                <a:spcPts val="0"/>
              </a:spcBef>
              <a:spcAft>
                <a:spcPts val="0"/>
              </a:spcAft>
              <a:buNone/>
            </a:pPr>
            <a:endParaRPr sz="1300"/>
          </a:p>
        </p:txBody>
      </p:sp>
      <p:sp>
        <p:nvSpPr>
          <p:cNvPr id="789" name="Google Shape;789;g374d146d61c_1_275:notes"/>
          <p:cNvSpPr txBox="1">
            <a:spLocks noGrp="1"/>
          </p:cNvSpPr>
          <p:nvPr>
            <p:ph type="sldNum" idx="12"/>
          </p:nvPr>
        </p:nvSpPr>
        <p:spPr>
          <a:xfrm>
            <a:off x="3884613" y="8685213"/>
            <a:ext cx="2971932" cy="458603"/>
          </a:xfrm>
          <a:prstGeom prst="rect">
            <a:avLst/>
          </a:prstGeom>
          <a:noFill/>
          <a:ln>
            <a:noFill/>
          </a:ln>
        </p:spPr>
        <p:txBody>
          <a:bodyPr spcFirstLastPara="1" wrap="square" lIns="91550" tIns="45775" rIns="91550" bIns="457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74d146d61c_1_288:notes"/>
          <p:cNvSpPr>
            <a:spLocks noGrp="1" noRot="1" noChangeAspect="1"/>
          </p:cNvSpPr>
          <p:nvPr>
            <p:ph type="sldImg" idx="2"/>
          </p:nvPr>
        </p:nvSpPr>
        <p:spPr>
          <a:xfrm>
            <a:off x="685800" y="1143000"/>
            <a:ext cx="5486265" cy="308612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g374d146d61c_1_288:notes"/>
          <p:cNvSpPr txBox="1">
            <a:spLocks noGrp="1"/>
          </p:cNvSpPr>
          <p:nvPr>
            <p:ph type="body" idx="1"/>
          </p:nvPr>
        </p:nvSpPr>
        <p:spPr>
          <a:xfrm>
            <a:off x="685800" y="4400550"/>
            <a:ext cx="5486265" cy="3600473"/>
          </a:xfrm>
          <a:prstGeom prst="rect">
            <a:avLst/>
          </a:prstGeom>
          <a:noFill/>
          <a:ln>
            <a:noFill/>
          </a:ln>
        </p:spPr>
        <p:txBody>
          <a:bodyPr spcFirstLastPara="1" wrap="square" lIns="91550" tIns="45775" rIns="91550" bIns="45775" anchor="t" anchorCtr="0">
            <a:noAutofit/>
          </a:bodyPr>
          <a:lstStyle/>
          <a:p>
            <a:pPr marL="0" lvl="0" indent="0" algn="l" rtl="0">
              <a:spcBef>
                <a:spcPts val="0"/>
              </a:spcBef>
              <a:spcAft>
                <a:spcPts val="0"/>
              </a:spcAft>
              <a:buNone/>
            </a:pPr>
            <a:endParaRPr sz="1300"/>
          </a:p>
        </p:txBody>
      </p:sp>
      <p:sp>
        <p:nvSpPr>
          <p:cNvPr id="799" name="Google Shape;799;g374d146d61c_1_288:notes"/>
          <p:cNvSpPr txBox="1">
            <a:spLocks noGrp="1"/>
          </p:cNvSpPr>
          <p:nvPr>
            <p:ph type="sldNum" idx="12"/>
          </p:nvPr>
        </p:nvSpPr>
        <p:spPr>
          <a:xfrm>
            <a:off x="3884613" y="8685213"/>
            <a:ext cx="2971932" cy="458603"/>
          </a:xfrm>
          <a:prstGeom prst="rect">
            <a:avLst/>
          </a:prstGeom>
          <a:noFill/>
          <a:ln>
            <a:noFill/>
          </a:ln>
        </p:spPr>
        <p:txBody>
          <a:bodyPr spcFirstLastPara="1" wrap="square" lIns="91550" tIns="45775" rIns="91550" bIns="457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74d146d61c_1_296:notes"/>
          <p:cNvSpPr>
            <a:spLocks noGrp="1" noRot="1" noChangeAspect="1"/>
          </p:cNvSpPr>
          <p:nvPr>
            <p:ph type="sldImg" idx="2"/>
          </p:nvPr>
        </p:nvSpPr>
        <p:spPr>
          <a:xfrm>
            <a:off x="685800" y="1143000"/>
            <a:ext cx="5486265" cy="308612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g374d146d61c_1_296:notes"/>
          <p:cNvSpPr txBox="1">
            <a:spLocks noGrp="1"/>
          </p:cNvSpPr>
          <p:nvPr>
            <p:ph type="body" idx="1"/>
          </p:nvPr>
        </p:nvSpPr>
        <p:spPr>
          <a:xfrm>
            <a:off x="685800" y="4400550"/>
            <a:ext cx="5486265" cy="3600473"/>
          </a:xfrm>
          <a:prstGeom prst="rect">
            <a:avLst/>
          </a:prstGeom>
          <a:noFill/>
          <a:ln>
            <a:noFill/>
          </a:ln>
        </p:spPr>
        <p:txBody>
          <a:bodyPr spcFirstLastPara="1" wrap="square" lIns="91550" tIns="45775" rIns="91550" bIns="45775" anchor="t" anchorCtr="0">
            <a:noAutofit/>
          </a:bodyPr>
          <a:lstStyle/>
          <a:p>
            <a:pPr marL="0" lvl="0" indent="0" algn="l" rtl="0">
              <a:spcBef>
                <a:spcPts val="0"/>
              </a:spcBef>
              <a:spcAft>
                <a:spcPts val="0"/>
              </a:spcAft>
              <a:buNone/>
            </a:pPr>
            <a:endParaRPr sz="1300"/>
          </a:p>
        </p:txBody>
      </p:sp>
      <p:sp>
        <p:nvSpPr>
          <p:cNvPr id="810" name="Google Shape;810;g374d146d61c_1_296:notes"/>
          <p:cNvSpPr txBox="1">
            <a:spLocks noGrp="1"/>
          </p:cNvSpPr>
          <p:nvPr>
            <p:ph type="sldNum" idx="12"/>
          </p:nvPr>
        </p:nvSpPr>
        <p:spPr>
          <a:xfrm>
            <a:off x="3884613" y="8685213"/>
            <a:ext cx="2971932" cy="458603"/>
          </a:xfrm>
          <a:prstGeom prst="rect">
            <a:avLst/>
          </a:prstGeom>
          <a:noFill/>
          <a:ln>
            <a:noFill/>
          </a:ln>
        </p:spPr>
        <p:txBody>
          <a:bodyPr spcFirstLastPara="1" wrap="square" lIns="91550" tIns="45775" rIns="91550" bIns="457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74d146d61c_1_305:notes"/>
          <p:cNvSpPr>
            <a:spLocks noGrp="1" noRot="1" noChangeAspect="1"/>
          </p:cNvSpPr>
          <p:nvPr>
            <p:ph type="sldImg" idx="2"/>
          </p:nvPr>
        </p:nvSpPr>
        <p:spPr>
          <a:xfrm>
            <a:off x="685800" y="1143000"/>
            <a:ext cx="5486265" cy="308612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g374d146d61c_1_305:notes"/>
          <p:cNvSpPr txBox="1">
            <a:spLocks noGrp="1"/>
          </p:cNvSpPr>
          <p:nvPr>
            <p:ph type="body" idx="1"/>
          </p:nvPr>
        </p:nvSpPr>
        <p:spPr>
          <a:xfrm>
            <a:off x="685800" y="4400550"/>
            <a:ext cx="5486265" cy="3600473"/>
          </a:xfrm>
          <a:prstGeom prst="rect">
            <a:avLst/>
          </a:prstGeom>
          <a:noFill/>
          <a:ln>
            <a:noFill/>
          </a:ln>
        </p:spPr>
        <p:txBody>
          <a:bodyPr spcFirstLastPara="1" wrap="square" lIns="91550" tIns="45775" rIns="91550" bIns="45775" anchor="t" anchorCtr="0">
            <a:noAutofit/>
          </a:bodyPr>
          <a:lstStyle/>
          <a:p>
            <a:pPr marL="0" lvl="0" indent="0" algn="l" rtl="0">
              <a:spcBef>
                <a:spcPts val="0"/>
              </a:spcBef>
              <a:spcAft>
                <a:spcPts val="0"/>
              </a:spcAft>
              <a:buNone/>
            </a:pPr>
            <a:endParaRPr sz="1300"/>
          </a:p>
        </p:txBody>
      </p:sp>
      <p:sp>
        <p:nvSpPr>
          <p:cNvPr id="820" name="Google Shape;820;g374d146d61c_1_305:notes"/>
          <p:cNvSpPr txBox="1">
            <a:spLocks noGrp="1"/>
          </p:cNvSpPr>
          <p:nvPr>
            <p:ph type="sldNum" idx="12"/>
          </p:nvPr>
        </p:nvSpPr>
        <p:spPr>
          <a:xfrm>
            <a:off x="3884613" y="8685213"/>
            <a:ext cx="2971932" cy="458603"/>
          </a:xfrm>
          <a:prstGeom prst="rect">
            <a:avLst/>
          </a:prstGeom>
          <a:noFill/>
          <a:ln>
            <a:noFill/>
          </a:ln>
        </p:spPr>
        <p:txBody>
          <a:bodyPr spcFirstLastPara="1" wrap="square" lIns="91550" tIns="45775" rIns="91550" bIns="457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4807759a2_0_13:notes"/>
          <p:cNvSpPr txBox="1">
            <a:spLocks noGrp="1"/>
          </p:cNvSpPr>
          <p:nvPr>
            <p:ph type="body" idx="1"/>
          </p:nvPr>
        </p:nvSpPr>
        <p:spPr>
          <a:xfrm>
            <a:off x="914401" y="4343406"/>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364807759a2_0_1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74d146d61c_1_42: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51" name="Google Shape;351;g374d146d61c_1_42: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64807759a2_0_33:notes"/>
          <p:cNvSpPr txBox="1">
            <a:spLocks noGrp="1"/>
          </p:cNvSpPr>
          <p:nvPr>
            <p:ph type="body" idx="1"/>
          </p:nvPr>
        </p:nvSpPr>
        <p:spPr>
          <a:xfrm>
            <a:off x="914401" y="4343406"/>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364807759a2_0_3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64807759a2_0_53:notes"/>
          <p:cNvSpPr txBox="1">
            <a:spLocks noGrp="1"/>
          </p:cNvSpPr>
          <p:nvPr>
            <p:ph type="body" idx="1"/>
          </p:nvPr>
        </p:nvSpPr>
        <p:spPr>
          <a:xfrm>
            <a:off x="914401" y="4343406"/>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g364807759a2_0_5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4807759a2_0_73:notes"/>
          <p:cNvSpPr txBox="1">
            <a:spLocks noGrp="1"/>
          </p:cNvSpPr>
          <p:nvPr>
            <p:ph type="body" idx="1"/>
          </p:nvPr>
        </p:nvSpPr>
        <p:spPr>
          <a:xfrm>
            <a:off x="914401" y="4343406"/>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3" name="Google Shape;893;g364807759a2_0_7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64807759a2_0_705: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3" name="Google Shape;913;g364807759a2_0_705:notes"/>
          <p:cNvSpPr txBox="1">
            <a:spLocks noGrp="1"/>
          </p:cNvSpPr>
          <p:nvPr>
            <p:ph type="body" idx="1"/>
          </p:nvPr>
        </p:nvSpPr>
        <p:spPr>
          <a:xfrm>
            <a:off x="914401" y="4343406"/>
            <a:ext cx="5029200" cy="4114800"/>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SzPts val="2100"/>
              <a:buFont typeface="Arial"/>
              <a:buNone/>
            </a:pPr>
            <a:endParaRPr/>
          </a:p>
        </p:txBody>
      </p:sp>
      <p:sp>
        <p:nvSpPr>
          <p:cNvPr id="914" name="Google Shape;914;g364807759a2_0_705:notes"/>
          <p:cNvSpPr txBox="1">
            <a:spLocks noGrp="1"/>
          </p:cNvSpPr>
          <p:nvPr>
            <p:ph type="sldNum" idx="12"/>
          </p:nvPr>
        </p:nvSpPr>
        <p:spPr>
          <a:xfrm>
            <a:off x="0" y="0"/>
            <a:ext cx="2898000" cy="268020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53</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74d146d61c_1_313: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924" name="Google Shape;924;g374d146d61c_1_313: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374d146d61c_1_333: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936" name="Google Shape;936;g374d146d61c_1_333: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74d146d61c_1_340: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6" name="Google Shape;946;g374d146d61c_1_340:notes"/>
          <p:cNvSpPr txBox="1">
            <a:spLocks noGrp="1"/>
          </p:cNvSpPr>
          <p:nvPr>
            <p:ph type="body" idx="1"/>
          </p:nvPr>
        </p:nvSpPr>
        <p:spPr>
          <a:xfrm>
            <a:off x="914401" y="4343406"/>
            <a:ext cx="5029245" cy="4114827"/>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None/>
            </a:pPr>
            <a:r>
              <a:rPr lang="en" sz="1300"/>
              <a:t>Beore I conclude, I would like to emphasize on the role of the close collaboration with National Malaria Control programs. None of the work in Tanzania would have been possible without the program understanding the utility of modelling and the modellers understanding the context and the questions. It takes time and many many iterations but the process is more likely to be successful when we have partners on the ground dedicated to coordinate the modelling activities and supporting it by relaying relevant information to the modellers, helping to refine the questions, collate &amp; chase the data but also provide support for the understanding and interpretations of the outputs.</a:t>
            </a:r>
            <a:endParaRPr sz="1300"/>
          </a:p>
          <a:p>
            <a:pPr marL="0" lvl="0" indent="0" algn="l" rtl="0">
              <a:lnSpc>
                <a:spcPct val="117999"/>
              </a:lnSpc>
              <a:spcBef>
                <a:spcPts val="0"/>
              </a:spcBef>
              <a:spcAft>
                <a:spcPts val="0"/>
              </a:spcAft>
              <a:buNone/>
            </a:pPr>
            <a:endParaRPr sz="1300"/>
          </a:p>
          <a:p>
            <a:pPr marL="0" lvl="0" indent="0" algn="l" rtl="0">
              <a:lnSpc>
                <a:spcPct val="117999"/>
              </a:lnSpc>
              <a:spcBef>
                <a:spcPts val="0"/>
              </a:spcBef>
              <a:spcAft>
                <a:spcPts val="0"/>
              </a:spcAft>
              <a:buNone/>
            </a:pPr>
            <a:r>
              <a:rPr lang="en" sz="1300"/>
              <a:t>Local Partners:</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Support the definition of the questions</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Refine analyses</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Collate data</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Manage expectations</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Translate analyses</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Support level of understanding</a:t>
            </a:r>
            <a:endParaRPr sz="1300"/>
          </a:p>
          <a:p>
            <a:pPr marL="215900" lvl="0" indent="-215900" algn="l" rtl="0">
              <a:lnSpc>
                <a:spcPct val="117999"/>
              </a:lnSpc>
              <a:spcBef>
                <a:spcPts val="0"/>
              </a:spcBef>
              <a:spcAft>
                <a:spcPts val="0"/>
              </a:spcAft>
              <a:buClr>
                <a:schemeClr val="lt1"/>
              </a:buClr>
              <a:buSzPts val="1000"/>
              <a:buFont typeface="Arial"/>
              <a:buChar char="•"/>
            </a:pPr>
            <a:r>
              <a:rPr lang="en" sz="1000" b="1">
                <a:solidFill>
                  <a:schemeClr val="lt1"/>
                </a:solidFill>
              </a:rPr>
              <a:t>Ensure appropriate use of evidence</a:t>
            </a:r>
            <a:endParaRPr sz="1000" b="1">
              <a:solidFill>
                <a:schemeClr val="lt1"/>
              </a:solidFill>
              <a:latin typeface="Calibri"/>
              <a:ea typeface="Calibri"/>
              <a:cs typeface="Calibri"/>
              <a:sym typeface="Calibri"/>
            </a:endParaRPr>
          </a:p>
          <a:p>
            <a:pPr marL="0" lvl="0" indent="0" algn="l" rtl="0">
              <a:lnSpc>
                <a:spcPct val="117999"/>
              </a:lnSpc>
              <a:spcBef>
                <a:spcPts val="0"/>
              </a:spcBef>
              <a:spcAft>
                <a:spcPts val="0"/>
              </a:spcAft>
              <a:buNone/>
            </a:pPr>
            <a:endParaRPr sz="1300"/>
          </a:p>
        </p:txBody>
      </p:sp>
      <p:sp>
        <p:nvSpPr>
          <p:cNvPr id="947" name="Google Shape;947;g374d146d61c_1_340:notes"/>
          <p:cNvSpPr txBox="1">
            <a:spLocks noGrp="1"/>
          </p:cNvSpPr>
          <p:nvPr>
            <p:ph type="sldNum" idx="12"/>
          </p:nvPr>
        </p:nvSpPr>
        <p:spPr>
          <a:xfrm>
            <a:off x="0" y="0"/>
            <a:ext cx="2898032" cy="268032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56</a:t>
            </a:fld>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374d146d61c_1_388:notes"/>
          <p:cNvSpPr txBox="1">
            <a:spLocks noGrp="1"/>
          </p:cNvSpPr>
          <p:nvPr>
            <p:ph type="body" idx="1"/>
          </p:nvPr>
        </p:nvSpPr>
        <p:spPr>
          <a:xfrm>
            <a:off x="914401" y="4343406"/>
            <a:ext cx="5029201" cy="4114805"/>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996" name="Google Shape;996;g374d146d61c_1_388:notes"/>
          <p:cNvSpPr>
            <a:spLocks noGrp="1" noRot="1" noChangeAspect="1"/>
          </p:cNvSpPr>
          <p:nvPr>
            <p:ph type="sldImg" idx="2"/>
          </p:nvPr>
        </p:nvSpPr>
        <p:spPr>
          <a:xfrm>
            <a:off x="134952" y="686475"/>
            <a:ext cx="6588097" cy="342811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74d146d61c_1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74d146d61c_1_395:notes"/>
          <p:cNvSpPr txBox="1">
            <a:spLocks noGrp="1"/>
          </p:cNvSpPr>
          <p:nvPr>
            <p:ph type="body" idx="1"/>
          </p:nvPr>
        </p:nvSpPr>
        <p:spPr>
          <a:xfrm>
            <a:off x="685800" y="4400550"/>
            <a:ext cx="5486265" cy="3600473"/>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r>
              <a:rPr lang="en" sz="1300"/>
              <a:t>Explain multidisciplinary nature of modeling as a process</a:t>
            </a:r>
            <a:endParaRPr sz="1300"/>
          </a:p>
        </p:txBody>
      </p:sp>
      <p:sp>
        <p:nvSpPr>
          <p:cNvPr id="1007" name="Google Shape;1007;g374d146d61c_1_395:notes"/>
          <p:cNvSpPr txBox="1">
            <a:spLocks noGrp="1"/>
          </p:cNvSpPr>
          <p:nvPr>
            <p:ph type="sldNum" idx="12"/>
          </p:nvPr>
        </p:nvSpPr>
        <p:spPr>
          <a:xfrm>
            <a:off x="3884613" y="8685213"/>
            <a:ext cx="2971932" cy="458603"/>
          </a:xfrm>
          <a:prstGeom prst="rect">
            <a:avLst/>
          </a:prstGeom>
          <a:noFill/>
          <a:ln>
            <a:noFill/>
          </a:ln>
        </p:spPr>
        <p:txBody>
          <a:bodyPr spcFirstLastPara="1" wrap="square" lIns="91550" tIns="91550" rIns="91550" bIns="91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t>58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74d146d61c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4" name="Google Shape;1024;g374d146d61c_1_417:notes"/>
          <p:cNvSpPr txBox="1">
            <a:spLocks noGrp="1"/>
          </p:cNvSpPr>
          <p:nvPr>
            <p:ph type="body" idx="1"/>
          </p:nvPr>
        </p:nvSpPr>
        <p:spPr>
          <a:xfrm>
            <a:off x="914401" y="4343406"/>
            <a:ext cx="5029245" cy="4114827"/>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SzPts val="1300"/>
              <a:buNone/>
            </a:pPr>
            <a:endParaRPr sz="1300"/>
          </a:p>
        </p:txBody>
      </p:sp>
      <p:sp>
        <p:nvSpPr>
          <p:cNvPr id="1025" name="Google Shape;1025;g374d146d61c_1_417:notes"/>
          <p:cNvSpPr txBox="1">
            <a:spLocks noGrp="1"/>
          </p:cNvSpPr>
          <p:nvPr>
            <p:ph type="sldNum" idx="12"/>
          </p:nvPr>
        </p:nvSpPr>
        <p:spPr>
          <a:xfrm>
            <a:off x="0" y="0"/>
            <a:ext cx="2898032" cy="268032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59</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74d146d61c_1_49: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61" name="Google Shape;361;g374d146d61c_1_49: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374d146d61c_1_486: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9" name="Google Shape;1089;g374d146d61c_1_486:notes"/>
          <p:cNvSpPr txBox="1">
            <a:spLocks noGrp="1"/>
          </p:cNvSpPr>
          <p:nvPr>
            <p:ph type="body" idx="1"/>
          </p:nvPr>
        </p:nvSpPr>
        <p:spPr>
          <a:xfrm>
            <a:off x="914401" y="4343406"/>
            <a:ext cx="5029245" cy="4114827"/>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SzPts val="1300"/>
              <a:buNone/>
            </a:pPr>
            <a:endParaRPr sz="1300"/>
          </a:p>
        </p:txBody>
      </p:sp>
      <p:sp>
        <p:nvSpPr>
          <p:cNvPr id="1090" name="Google Shape;1090;g374d146d61c_1_486:notes"/>
          <p:cNvSpPr txBox="1">
            <a:spLocks noGrp="1"/>
          </p:cNvSpPr>
          <p:nvPr>
            <p:ph type="sldNum" idx="12"/>
          </p:nvPr>
        </p:nvSpPr>
        <p:spPr>
          <a:xfrm>
            <a:off x="0" y="0"/>
            <a:ext cx="2898032" cy="2680320"/>
          </a:xfrm>
          <a:prstGeom prst="rect">
            <a:avLst/>
          </a:prstGeom>
          <a:noFill/>
          <a:ln>
            <a:noFill/>
          </a:ln>
        </p:spPr>
        <p:txBody>
          <a:bodyPr spcFirstLastPara="1" wrap="square" lIns="86100" tIns="43050" rIns="86100" bIns="430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60</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74d146d61c_1_571: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374d146d61c_1_571: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364807759a2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364807759a2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2200"/>
              <a:buFont typeface="Calibri"/>
              <a:buNone/>
            </a:pPr>
            <a:endParaRPr sz="2200" b="0" i="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6474c6d470_4_23:notes"/>
          <p:cNvSpPr txBox="1">
            <a:spLocks noGrp="1"/>
          </p:cNvSpPr>
          <p:nvPr>
            <p:ph type="body" idx="1"/>
          </p:nvPr>
        </p:nvSpPr>
        <p:spPr>
          <a:xfrm>
            <a:off x="914401" y="4343406"/>
            <a:ext cx="5029200" cy="4114800"/>
          </a:xfrm>
          <a:prstGeom prst="rect">
            <a:avLst/>
          </a:prstGeom>
          <a:noFill/>
          <a:ln>
            <a:noFill/>
          </a:ln>
        </p:spPr>
        <p:txBody>
          <a:bodyPr spcFirstLastPara="1" wrap="square" lIns="89225" tIns="44625" rIns="89225" bIns="44625" anchor="t" anchorCtr="0">
            <a:noAutofit/>
          </a:bodyPr>
          <a:lstStyle/>
          <a:p>
            <a:pPr marL="0" lvl="0" indent="0" algn="l" rtl="0">
              <a:lnSpc>
                <a:spcPct val="117999"/>
              </a:lnSpc>
              <a:spcBef>
                <a:spcPts val="0"/>
              </a:spcBef>
              <a:spcAft>
                <a:spcPts val="0"/>
              </a:spcAft>
              <a:buSzPts val="1300"/>
              <a:buFont typeface="Arial"/>
              <a:buNone/>
            </a:pPr>
            <a:endParaRPr/>
          </a:p>
        </p:txBody>
      </p:sp>
      <p:sp>
        <p:nvSpPr>
          <p:cNvPr id="1197" name="Google Shape;1197;g36474c6d470_4_23:notes"/>
          <p:cNvSpPr>
            <a:spLocks noGrp="1" noRot="1" noChangeAspect="1"/>
          </p:cNvSpPr>
          <p:nvPr>
            <p:ph type="sldImg" idx="2"/>
          </p:nvPr>
        </p:nvSpPr>
        <p:spPr>
          <a:xfrm>
            <a:off x="134952" y="686475"/>
            <a:ext cx="6588000" cy="342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4d146d61c_1_56: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70" name="Google Shape;370;g374d146d61c_1_56: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74d146d61c_1_63: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77" name="Google Shape;377;g374d146d61c_1_63: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74d146d61c_1_70:notes"/>
          <p:cNvSpPr txBox="1">
            <a:spLocks noGrp="1"/>
          </p:cNvSpPr>
          <p:nvPr>
            <p:ph type="body" idx="1"/>
          </p:nvPr>
        </p:nvSpPr>
        <p:spPr>
          <a:xfrm>
            <a:off x="914401" y="4343406"/>
            <a:ext cx="5029245" cy="4114827"/>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a:p>
        </p:txBody>
      </p:sp>
      <p:sp>
        <p:nvSpPr>
          <p:cNvPr id="384" name="Google Shape;384;g374d146d61c_1_70:notes"/>
          <p:cNvSpPr>
            <a:spLocks noGrp="1" noRot="1" noChangeAspect="1"/>
          </p:cNvSpPr>
          <p:nvPr>
            <p:ph type="sldImg" idx="2"/>
          </p:nvPr>
        </p:nvSpPr>
        <p:spPr>
          <a:xfrm>
            <a:off x="134952" y="686475"/>
            <a:ext cx="6588097" cy="342812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rgbClr val="CFE2F3"/>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body" idx="1"/>
          </p:nvPr>
        </p:nvSpPr>
        <p:spPr>
          <a:xfrm>
            <a:off x="5186289" y="3621023"/>
            <a:ext cx="5935600" cy="1166400"/>
          </a:xfrm>
          <a:prstGeom prst="rect">
            <a:avLst/>
          </a:prstGeom>
          <a:noFill/>
          <a:ln>
            <a:noFill/>
          </a:ln>
        </p:spPr>
        <p:txBody>
          <a:bodyPr spcFirstLastPara="1" wrap="square" lIns="0" tIns="34275" rIns="68575" bIns="34275" anchor="b" anchorCtr="0">
            <a:noAutofit/>
          </a:bodyPr>
          <a:lstStyle>
            <a:lvl1pPr marL="609585" lvl="0" indent="-304792" algn="l">
              <a:lnSpc>
                <a:spcPct val="100000"/>
              </a:lnSpc>
              <a:spcBef>
                <a:spcPts val="400"/>
              </a:spcBef>
              <a:spcAft>
                <a:spcPts val="0"/>
              </a:spcAft>
              <a:buSzPts val="3500"/>
              <a:buNone/>
              <a:defRPr sz="3733">
                <a:solidFill>
                  <a:schemeClr val="accent3"/>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 name="Google Shape;16;p2"/>
          <p:cNvSpPr txBox="1">
            <a:spLocks noGrp="1"/>
          </p:cNvSpPr>
          <p:nvPr>
            <p:ph type="body" idx="2"/>
          </p:nvPr>
        </p:nvSpPr>
        <p:spPr>
          <a:xfrm>
            <a:off x="5186292" y="5443833"/>
            <a:ext cx="5935600" cy="383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000"/>
              <a:buNone/>
              <a:defRPr sz="2133"/>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pic>
        <p:nvPicPr>
          <p:cNvPr id="17" name="Google Shape;17;p2"/>
          <p:cNvPicPr preferRelativeResize="0"/>
          <p:nvPr/>
        </p:nvPicPr>
        <p:blipFill rotWithShape="1">
          <a:blip r:embed="rId2">
            <a:alphaModFix/>
          </a:blip>
          <a:srcRect b="52284"/>
          <a:stretch/>
        </p:blipFill>
        <p:spPr>
          <a:xfrm>
            <a:off x="5203088" y="2168490"/>
            <a:ext cx="4134489" cy="1142057"/>
          </a:xfrm>
          <a:prstGeom prst="rect">
            <a:avLst/>
          </a:prstGeom>
          <a:noFill/>
          <a:ln>
            <a:noFill/>
          </a:ln>
        </p:spPr>
      </p:pic>
      <p:pic>
        <p:nvPicPr>
          <p:cNvPr id="18" name="Google Shape;18;p2"/>
          <p:cNvPicPr preferRelativeResize="0"/>
          <p:nvPr/>
        </p:nvPicPr>
        <p:blipFill rotWithShape="1">
          <a:blip r:embed="rId3">
            <a:alphaModFix/>
          </a:blip>
          <a:srcRect l="38524" t="1212" b="236"/>
          <a:stretch/>
        </p:blipFill>
        <p:spPr>
          <a:xfrm>
            <a:off x="1" y="1"/>
            <a:ext cx="4215436" cy="6858001"/>
          </a:xfrm>
          <a:prstGeom prst="rect">
            <a:avLst/>
          </a:prstGeom>
          <a:noFill/>
          <a:ln>
            <a:noFill/>
          </a:ln>
        </p:spPr>
      </p:pic>
      <p:sp>
        <p:nvSpPr>
          <p:cNvPr id="19" name="Google Shape;19;p2"/>
          <p:cNvSpPr txBox="1">
            <a:spLocks noGrp="1"/>
          </p:cNvSpPr>
          <p:nvPr>
            <p:ph type="body" idx="3"/>
          </p:nvPr>
        </p:nvSpPr>
        <p:spPr>
          <a:xfrm>
            <a:off x="5186289" y="4921157"/>
            <a:ext cx="5935600" cy="466800"/>
          </a:xfrm>
          <a:prstGeom prst="rect">
            <a:avLst/>
          </a:prstGeom>
          <a:noFill/>
          <a:ln>
            <a:noFill/>
          </a:ln>
        </p:spPr>
        <p:txBody>
          <a:bodyPr spcFirstLastPara="1" wrap="square" lIns="0" tIns="34275" rIns="68575" bIns="34275" anchor="t" anchorCtr="0">
            <a:noAutofit/>
          </a:bodyPr>
          <a:lstStyle>
            <a:lvl1pPr marL="609585" lvl="0" indent="-304792" algn="l">
              <a:lnSpc>
                <a:spcPct val="93000"/>
              </a:lnSpc>
              <a:spcBef>
                <a:spcPts val="400"/>
              </a:spcBef>
              <a:spcAft>
                <a:spcPts val="0"/>
              </a:spcAft>
              <a:buSzPts val="2500"/>
              <a:buNone/>
              <a:defRPr sz="2667">
                <a:solidFill>
                  <a:schemeClr val="accent2"/>
                </a:solidFill>
                <a:latin typeface="Arial"/>
                <a:ea typeface="Arial"/>
                <a:cs typeface="Arial"/>
                <a:sym typeface="Aria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32880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Images with Captions">
  <p:cSld name="3 Images with Captions">
    <p:spTree>
      <p:nvGrpSpPr>
        <p:cNvPr id="1" name="Shape 78"/>
        <p:cNvGrpSpPr/>
        <p:nvPr/>
      </p:nvGrpSpPr>
      <p:grpSpPr>
        <a:xfrm>
          <a:off x="0" y="0"/>
          <a:ext cx="0" cy="0"/>
          <a:chOff x="0" y="0"/>
          <a:chExt cx="0" cy="0"/>
        </a:xfrm>
      </p:grpSpPr>
      <p:sp>
        <p:nvSpPr>
          <p:cNvPr id="79" name="Google Shape;79;p11"/>
          <p:cNvSpPr>
            <a:spLocks noGrp="1"/>
          </p:cNvSpPr>
          <p:nvPr>
            <p:ph type="pic" idx="2"/>
          </p:nvPr>
        </p:nvSpPr>
        <p:spPr>
          <a:xfrm>
            <a:off x="656075" y="1221319"/>
            <a:ext cx="3519600" cy="4284000"/>
          </a:xfrm>
          <a:prstGeom prst="rect">
            <a:avLst/>
          </a:prstGeom>
          <a:noFill/>
          <a:ln>
            <a:noFill/>
          </a:ln>
        </p:spPr>
      </p:sp>
      <p:sp>
        <p:nvSpPr>
          <p:cNvPr id="80" name="Google Shape;80;p11"/>
          <p:cNvSpPr txBox="1">
            <a:spLocks noGrp="1"/>
          </p:cNvSpPr>
          <p:nvPr>
            <p:ph type="body" idx="1"/>
          </p:nvPr>
        </p:nvSpPr>
        <p:spPr>
          <a:xfrm>
            <a:off x="656075" y="5505449"/>
            <a:ext cx="35196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81" name="Google Shape;81;p11"/>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82" name="Google Shape;82;p11"/>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1"/>
          <p:cNvSpPr>
            <a:spLocks noGrp="1"/>
          </p:cNvSpPr>
          <p:nvPr>
            <p:ph type="pic" idx="3"/>
          </p:nvPr>
        </p:nvSpPr>
        <p:spPr>
          <a:xfrm>
            <a:off x="4319771" y="1221319"/>
            <a:ext cx="3519600" cy="4284000"/>
          </a:xfrm>
          <a:prstGeom prst="rect">
            <a:avLst/>
          </a:prstGeom>
          <a:noFill/>
          <a:ln>
            <a:noFill/>
          </a:ln>
        </p:spPr>
      </p:sp>
      <p:sp>
        <p:nvSpPr>
          <p:cNvPr id="84" name="Google Shape;84;p11"/>
          <p:cNvSpPr txBox="1">
            <a:spLocks noGrp="1"/>
          </p:cNvSpPr>
          <p:nvPr>
            <p:ph type="body" idx="4"/>
          </p:nvPr>
        </p:nvSpPr>
        <p:spPr>
          <a:xfrm>
            <a:off x="4319771" y="5505449"/>
            <a:ext cx="35196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85" name="Google Shape;85;p11"/>
          <p:cNvSpPr>
            <a:spLocks noGrp="1"/>
          </p:cNvSpPr>
          <p:nvPr>
            <p:ph type="pic" idx="5"/>
          </p:nvPr>
        </p:nvSpPr>
        <p:spPr>
          <a:xfrm>
            <a:off x="7983465" y="1221319"/>
            <a:ext cx="3519600" cy="4284000"/>
          </a:xfrm>
          <a:prstGeom prst="rect">
            <a:avLst/>
          </a:prstGeom>
          <a:noFill/>
          <a:ln>
            <a:noFill/>
          </a:ln>
        </p:spPr>
      </p:sp>
      <p:sp>
        <p:nvSpPr>
          <p:cNvPr id="86" name="Google Shape;86;p11"/>
          <p:cNvSpPr txBox="1">
            <a:spLocks noGrp="1"/>
          </p:cNvSpPr>
          <p:nvPr>
            <p:ph type="body" idx="6"/>
          </p:nvPr>
        </p:nvSpPr>
        <p:spPr>
          <a:xfrm>
            <a:off x="7983465" y="5505449"/>
            <a:ext cx="35196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87" name="Google Shape;87;p11"/>
          <p:cNvSpPr txBox="1">
            <a:spLocks noGrp="1"/>
          </p:cNvSpPr>
          <p:nvPr>
            <p:ph type="body" idx="7"/>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21007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88"/>
        <p:cNvGrpSpPr/>
        <p:nvPr/>
      </p:nvGrpSpPr>
      <p:grpSpPr>
        <a:xfrm>
          <a:off x="0" y="0"/>
          <a:ext cx="0" cy="0"/>
          <a:chOff x="0" y="0"/>
          <a:chExt cx="0" cy="0"/>
        </a:xfrm>
      </p:grpSpPr>
      <p:sp>
        <p:nvSpPr>
          <p:cNvPr id="89" name="Google Shape;89;p12"/>
          <p:cNvSpPr txBox="1">
            <a:spLocks noGrp="1"/>
          </p:cNvSpPr>
          <p:nvPr>
            <p:ph type="body" idx="1"/>
          </p:nvPr>
        </p:nvSpPr>
        <p:spPr>
          <a:xfrm>
            <a:off x="666751" y="1221319"/>
            <a:ext cx="3509200" cy="4940400"/>
          </a:xfrm>
          <a:prstGeom prst="rect">
            <a:avLst/>
          </a:prstGeom>
          <a:noFill/>
          <a:ln>
            <a:noFill/>
          </a:ln>
        </p:spPr>
        <p:txBody>
          <a:bodyPr spcFirstLastPara="1" wrap="square" lIns="0" tIns="34275" rIns="68575" bIns="34275" anchor="t" anchorCtr="0">
            <a:noAutofit/>
          </a:bodyPr>
          <a:lstStyle>
            <a:lvl1pPr marL="609585" lvl="0" indent="-448722" algn="l">
              <a:lnSpc>
                <a:spcPct val="100000"/>
              </a:lnSpc>
              <a:spcBef>
                <a:spcPts val="400"/>
              </a:spcBef>
              <a:spcAft>
                <a:spcPts val="0"/>
              </a:spcAft>
              <a:buSzPts val="1700"/>
              <a:buChar char="•"/>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90" name="Google Shape;90;p12"/>
          <p:cNvSpPr>
            <a:spLocks noGrp="1"/>
          </p:cNvSpPr>
          <p:nvPr>
            <p:ph type="chart" idx="2"/>
          </p:nvPr>
        </p:nvSpPr>
        <p:spPr>
          <a:xfrm>
            <a:off x="4367809" y="1221319"/>
            <a:ext cx="7157600" cy="4940400"/>
          </a:xfrm>
          <a:prstGeom prst="rect">
            <a:avLst/>
          </a:prstGeom>
          <a:noFill/>
          <a:ln>
            <a:noFill/>
          </a:ln>
        </p:spPr>
        <p:txBody>
          <a:bodyPr spcFirstLastPara="1" wrap="square" lIns="0" tIns="34275" rIns="68575" bIns="34275" anchor="t" anchorCtr="0">
            <a:noAutofit/>
          </a:bodyPr>
          <a:lstStyle>
            <a:lvl1pPr marR="0" lvl="0" algn="ctr" rtl="0">
              <a:lnSpc>
                <a:spcPct val="100000"/>
              </a:lnSpc>
              <a:spcBef>
                <a:spcPts val="400"/>
              </a:spcBef>
              <a:spcAft>
                <a:spcPts val="0"/>
              </a:spcAft>
              <a:buClr>
                <a:schemeClr val="accent2"/>
              </a:buClr>
              <a:buSzPts val="2300"/>
              <a:buFont typeface="Arial"/>
              <a:buNone/>
              <a:defRPr sz="2400" b="0" i="0" u="none" strike="noStrike" cap="none">
                <a:solidFill>
                  <a:schemeClr val="accent1"/>
                </a:solidFill>
                <a:latin typeface="Arial"/>
                <a:ea typeface="Arial"/>
                <a:cs typeface="Arial"/>
                <a:sym typeface="Arial"/>
              </a:defRPr>
            </a:lvl1pPr>
            <a:lvl2pPr marR="0" lvl="1"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2pPr>
            <a:lvl3pPr marR="0" lvl="2"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3pPr>
            <a:lvl4pPr marR="0" lvl="3"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4pPr>
            <a:lvl5pPr marR="0" lvl="4" algn="l" rtl="0">
              <a:lnSpc>
                <a:spcPct val="100000"/>
              </a:lnSpc>
              <a:spcBef>
                <a:spcPts val="400"/>
              </a:spcBef>
              <a:spcAft>
                <a:spcPts val="0"/>
              </a:spcAft>
              <a:buClr>
                <a:schemeClr val="accent2"/>
              </a:buClr>
              <a:buSzPts val="1300"/>
              <a:buFont typeface="NTR"/>
              <a:buChar char="-"/>
              <a:defRPr sz="1467" b="0" i="0" u="none" strike="noStrike" cap="none">
                <a:solidFill>
                  <a:schemeClr val="accent1"/>
                </a:solidFill>
                <a:latin typeface="Arial"/>
                <a:ea typeface="Arial"/>
                <a:cs typeface="Arial"/>
                <a:sym typeface="Arial"/>
              </a:defRPr>
            </a:lvl5pPr>
            <a:lvl6pPr marR="0" lvl="5"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92" name="Google Shape;92;p12"/>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2"/>
          <p:cNvSpPr txBox="1">
            <a:spLocks noGrp="1"/>
          </p:cNvSpPr>
          <p:nvPr>
            <p:ph type="body" idx="3"/>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104751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94"/>
        <p:cNvGrpSpPr/>
        <p:nvPr/>
      </p:nvGrpSpPr>
      <p:grpSpPr>
        <a:xfrm>
          <a:off x="0" y="0"/>
          <a:ext cx="0" cy="0"/>
          <a:chOff x="0" y="0"/>
          <a:chExt cx="0" cy="0"/>
        </a:xfrm>
      </p:grpSpPr>
      <p:sp>
        <p:nvSpPr>
          <p:cNvPr id="95" name="Google Shape;95;p13"/>
          <p:cNvSpPr>
            <a:spLocks noGrp="1"/>
          </p:cNvSpPr>
          <p:nvPr>
            <p:ph type="chart" idx="2"/>
          </p:nvPr>
        </p:nvSpPr>
        <p:spPr>
          <a:xfrm>
            <a:off x="666751" y="1808992"/>
            <a:ext cx="10858400" cy="4352400"/>
          </a:xfrm>
          <a:prstGeom prst="rect">
            <a:avLst/>
          </a:prstGeom>
          <a:noFill/>
          <a:ln>
            <a:noFill/>
          </a:ln>
        </p:spPr>
        <p:txBody>
          <a:bodyPr spcFirstLastPara="1" wrap="square" lIns="0" tIns="34275" rIns="68575" bIns="34275" anchor="t" anchorCtr="0">
            <a:noAutofit/>
          </a:bodyPr>
          <a:lstStyle>
            <a:lvl1pPr marR="0" lvl="0" algn="ctr" rtl="0">
              <a:lnSpc>
                <a:spcPct val="100000"/>
              </a:lnSpc>
              <a:spcBef>
                <a:spcPts val="400"/>
              </a:spcBef>
              <a:spcAft>
                <a:spcPts val="0"/>
              </a:spcAft>
              <a:buClr>
                <a:schemeClr val="accent2"/>
              </a:buClr>
              <a:buSzPts val="2300"/>
              <a:buFont typeface="Arial"/>
              <a:buNone/>
              <a:defRPr sz="2400" b="0" i="0" u="none" strike="noStrike" cap="none">
                <a:solidFill>
                  <a:schemeClr val="accent1"/>
                </a:solidFill>
                <a:latin typeface="Arial"/>
                <a:ea typeface="Arial"/>
                <a:cs typeface="Arial"/>
                <a:sym typeface="Arial"/>
              </a:defRPr>
            </a:lvl1pPr>
            <a:lvl2pPr marR="0" lvl="1"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2pPr>
            <a:lvl3pPr marR="0" lvl="2"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3pPr>
            <a:lvl4pPr marR="0" lvl="3" algn="l" rtl="0">
              <a:lnSpc>
                <a:spcPct val="100000"/>
              </a:lnSpc>
              <a:spcBef>
                <a:spcPts val="400"/>
              </a:spcBef>
              <a:spcAft>
                <a:spcPts val="0"/>
              </a:spcAft>
              <a:buClr>
                <a:schemeClr val="accent2"/>
              </a:buClr>
              <a:buSzPts val="2000"/>
              <a:buFont typeface="NTR"/>
              <a:buChar char="-"/>
              <a:defRPr sz="2133" b="0" i="0" u="none" strike="noStrike" cap="none">
                <a:solidFill>
                  <a:schemeClr val="accent1"/>
                </a:solidFill>
                <a:latin typeface="Arial"/>
                <a:ea typeface="Arial"/>
                <a:cs typeface="Arial"/>
                <a:sym typeface="Arial"/>
              </a:defRPr>
            </a:lvl4pPr>
            <a:lvl5pPr marR="0" lvl="4" algn="l" rtl="0">
              <a:lnSpc>
                <a:spcPct val="100000"/>
              </a:lnSpc>
              <a:spcBef>
                <a:spcPts val="400"/>
              </a:spcBef>
              <a:spcAft>
                <a:spcPts val="0"/>
              </a:spcAft>
              <a:buClr>
                <a:schemeClr val="accent2"/>
              </a:buClr>
              <a:buSzPts val="1300"/>
              <a:buFont typeface="NTR"/>
              <a:buChar char="-"/>
              <a:defRPr sz="1467" b="0" i="0" u="none" strike="noStrike" cap="none">
                <a:solidFill>
                  <a:schemeClr val="accent1"/>
                </a:solidFill>
                <a:latin typeface="Arial"/>
                <a:ea typeface="Arial"/>
                <a:cs typeface="Arial"/>
                <a:sym typeface="Arial"/>
              </a:defRPr>
            </a:lvl5pPr>
            <a:lvl6pPr marR="0" lvl="5"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6" name="Google Shape;96;p13"/>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97" name="Google Shape;97;p13"/>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13"/>
          <p:cNvSpPr txBox="1">
            <a:spLocks noGrp="1"/>
          </p:cNvSpPr>
          <p:nvPr>
            <p:ph type="body" idx="1"/>
          </p:nvPr>
        </p:nvSpPr>
        <p:spPr>
          <a:xfrm>
            <a:off x="656073" y="1221319"/>
            <a:ext cx="10869200" cy="4404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None/>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99" name="Google Shape;99;p13"/>
          <p:cNvSpPr txBox="1">
            <a:spLocks noGrp="1"/>
          </p:cNvSpPr>
          <p:nvPr>
            <p:ph type="body" idx="3"/>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155796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100"/>
        <p:cNvGrpSpPr/>
        <p:nvPr/>
      </p:nvGrpSpPr>
      <p:grpSpPr>
        <a:xfrm>
          <a:off x="0" y="0"/>
          <a:ext cx="0" cy="0"/>
          <a:chOff x="0" y="0"/>
          <a:chExt cx="0" cy="0"/>
        </a:xfrm>
      </p:grpSpPr>
      <p:sp>
        <p:nvSpPr>
          <p:cNvPr id="101" name="Google Shape;101;p14"/>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02" name="Google Shape;102;p14"/>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14"/>
          <p:cNvSpPr txBox="1">
            <a:spLocks noGrp="1"/>
          </p:cNvSpPr>
          <p:nvPr>
            <p:ph type="body" idx="1"/>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04" name="Google Shape;104;p14"/>
          <p:cNvSpPr txBox="1">
            <a:spLocks noGrp="1"/>
          </p:cNvSpPr>
          <p:nvPr>
            <p:ph type="body" idx="2"/>
          </p:nvPr>
        </p:nvSpPr>
        <p:spPr>
          <a:xfrm>
            <a:off x="666751" y="1221319"/>
            <a:ext cx="10850000" cy="4940400"/>
          </a:xfrm>
          <a:prstGeom prst="rect">
            <a:avLst/>
          </a:prstGeom>
          <a:noFill/>
          <a:ln>
            <a:noFill/>
          </a:ln>
        </p:spPr>
        <p:txBody>
          <a:bodyPr spcFirstLastPara="1" wrap="square" lIns="0" tIns="34275" rIns="68575" bIns="34275" anchor="t" anchorCtr="0">
            <a:noAutofit/>
          </a:bodyPr>
          <a:lstStyle>
            <a:lvl1pPr marL="609585" lvl="0" indent="-448722" algn="l">
              <a:lnSpc>
                <a:spcPct val="100000"/>
              </a:lnSpc>
              <a:spcBef>
                <a:spcPts val="400"/>
              </a:spcBef>
              <a:spcAft>
                <a:spcPts val="0"/>
              </a:spcAft>
              <a:buSzPts val="1700"/>
              <a:buChar char="•"/>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035487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05"/>
        <p:cNvGrpSpPr/>
        <p:nvPr/>
      </p:nvGrpSpPr>
      <p:grpSpPr>
        <a:xfrm>
          <a:off x="0" y="0"/>
          <a:ext cx="0" cy="0"/>
          <a:chOff x="0" y="0"/>
          <a:chExt cx="0" cy="0"/>
        </a:xfrm>
      </p:grpSpPr>
      <p:sp>
        <p:nvSpPr>
          <p:cNvPr id="106" name="Google Shape;106;p15"/>
          <p:cNvSpPr/>
          <p:nvPr/>
        </p:nvSpPr>
        <p:spPr>
          <a:xfrm>
            <a:off x="0" y="0"/>
            <a:ext cx="12192000" cy="6858000"/>
          </a:xfrm>
          <a:prstGeom prst="rect">
            <a:avLst/>
          </a:prstGeom>
          <a:solidFill>
            <a:schemeClr val="accent1">
              <a:alpha val="80000"/>
            </a:schemeClr>
          </a:solidFill>
          <a:ln>
            <a:noFill/>
          </a:ln>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Calibri"/>
              <a:ea typeface="Calibri"/>
              <a:cs typeface="Calibri"/>
              <a:sym typeface="Calibri"/>
            </a:endParaRPr>
          </a:p>
        </p:txBody>
      </p:sp>
      <p:sp>
        <p:nvSpPr>
          <p:cNvPr id="107" name="Google Shape;107;p15"/>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a:p>
        </p:txBody>
      </p:sp>
      <p:sp>
        <p:nvSpPr>
          <p:cNvPr id="108" name="Google Shape;108;p15"/>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rgbClr val="FFFFFF"/>
              </a:buClr>
              <a:buSzPts val="2400"/>
              <a:buFont typeface="Arial"/>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15"/>
          <p:cNvSpPr txBox="1">
            <a:spLocks noGrp="1"/>
          </p:cNvSpPr>
          <p:nvPr>
            <p:ph type="body" idx="1"/>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pic>
        <p:nvPicPr>
          <p:cNvPr id="110" name="Google Shape;110;p15"/>
          <p:cNvPicPr preferRelativeResize="0"/>
          <p:nvPr/>
        </p:nvPicPr>
        <p:blipFill rotWithShape="1">
          <a:blip r:embed="rId2">
            <a:alphaModFix/>
          </a:blip>
          <a:srcRect b="52800"/>
          <a:stretch/>
        </p:blipFill>
        <p:spPr>
          <a:xfrm>
            <a:off x="683548" y="6231503"/>
            <a:ext cx="1486355" cy="406125"/>
          </a:xfrm>
          <a:prstGeom prst="rect">
            <a:avLst/>
          </a:prstGeom>
          <a:noFill/>
          <a:ln>
            <a:noFill/>
          </a:ln>
        </p:spPr>
      </p:pic>
      <p:grpSp>
        <p:nvGrpSpPr>
          <p:cNvPr id="111" name="Google Shape;111;p15"/>
          <p:cNvGrpSpPr/>
          <p:nvPr/>
        </p:nvGrpSpPr>
        <p:grpSpPr>
          <a:xfrm>
            <a:off x="4233" y="6761672"/>
            <a:ext cx="12192000" cy="104400"/>
            <a:chOff x="0" y="5071254"/>
            <a:chExt cx="9144000" cy="78300"/>
          </a:xfrm>
        </p:grpSpPr>
        <p:sp>
          <p:nvSpPr>
            <p:cNvPr id="112" name="Google Shape;112;p15"/>
            <p:cNvSpPr/>
            <p:nvPr/>
          </p:nvSpPr>
          <p:spPr>
            <a:xfrm>
              <a:off x="0" y="5071254"/>
              <a:ext cx="2016000" cy="783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sp>
          <p:nvSpPr>
            <p:cNvPr id="113" name="Google Shape;113;p15"/>
            <p:cNvSpPr/>
            <p:nvPr/>
          </p:nvSpPr>
          <p:spPr>
            <a:xfrm>
              <a:off x="2016000" y="5071254"/>
              <a:ext cx="7128000" cy="78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grpSp>
      <p:cxnSp>
        <p:nvCxnSpPr>
          <p:cNvPr id="114" name="Google Shape;114;p15"/>
          <p:cNvCxnSpPr/>
          <p:nvPr/>
        </p:nvCxnSpPr>
        <p:spPr>
          <a:xfrm>
            <a:off x="10912828" y="6307323"/>
            <a:ext cx="0" cy="353200"/>
          </a:xfrm>
          <a:prstGeom prst="straightConnector1">
            <a:avLst/>
          </a:prstGeom>
          <a:noFill/>
          <a:ln w="7150" cap="flat" cmpd="sng">
            <a:solidFill>
              <a:schemeClr val="accent2"/>
            </a:solidFill>
            <a:prstDash val="solid"/>
            <a:miter lim="800000"/>
            <a:headEnd type="none" w="sm" len="sm"/>
            <a:tailEnd type="none" w="sm" len="sm"/>
          </a:ln>
        </p:spPr>
      </p:cxnSp>
      <p:sp>
        <p:nvSpPr>
          <p:cNvPr id="115" name="Google Shape;115;p15"/>
          <p:cNvSpPr txBox="1"/>
          <p:nvPr/>
        </p:nvSpPr>
        <p:spPr>
          <a:xfrm>
            <a:off x="3797575" y="-298435"/>
            <a:ext cx="4588400" cy="492800"/>
          </a:xfrm>
          <a:prstGeom prst="rect">
            <a:avLst/>
          </a:prstGeom>
          <a:noFill/>
          <a:ln>
            <a:noFill/>
          </a:ln>
        </p:spPr>
        <p:txBody>
          <a:bodyPr spcFirstLastPara="1" wrap="square" lIns="121900" tIns="60967" rIns="121900" bIns="60967" anchor="t" anchorCtr="0">
            <a:normAutofit/>
          </a:bodyPr>
          <a:lstStyle/>
          <a:p>
            <a:pPr marL="0" marR="0" lvl="0" indent="0" algn="ctr" rtl="0">
              <a:lnSpc>
                <a:spcPct val="93000"/>
              </a:lnSpc>
              <a:spcBef>
                <a:spcPts val="0"/>
              </a:spcBef>
              <a:spcAft>
                <a:spcPts val="0"/>
              </a:spcAft>
              <a:buClr>
                <a:srgbClr val="222222"/>
              </a:buClr>
              <a:buSzPts val="800"/>
              <a:buFont typeface="Arial"/>
              <a:buNone/>
            </a:pPr>
            <a:r>
              <a:rPr lang="en" sz="1067" b="0" i="0" u="none" strike="noStrike" cap="none">
                <a:solidFill>
                  <a:srgbClr val="222222"/>
                </a:solidFill>
                <a:latin typeface="Arial"/>
                <a:ea typeface="Arial"/>
                <a:cs typeface="Arial"/>
                <a:sym typeface="Arial"/>
              </a:rPr>
              <a:t>Please insert picture from format background – picture/texture fill</a:t>
            </a:r>
            <a:endParaRPr sz="1867"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742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p-up Boxes">
  <p:cSld name="Pop-up Boxes">
    <p:spTree>
      <p:nvGrpSpPr>
        <p:cNvPr id="1" name="Shape 116"/>
        <p:cNvGrpSpPr/>
        <p:nvPr/>
      </p:nvGrpSpPr>
      <p:grpSpPr>
        <a:xfrm>
          <a:off x="0" y="0"/>
          <a:ext cx="0" cy="0"/>
          <a:chOff x="0" y="0"/>
          <a:chExt cx="0" cy="0"/>
        </a:xfrm>
      </p:grpSpPr>
      <p:sp>
        <p:nvSpPr>
          <p:cNvPr id="117" name="Google Shape;117;p16"/>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18" name="Google Shape;118;p16"/>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16"/>
          <p:cNvSpPr/>
          <p:nvPr/>
        </p:nvSpPr>
        <p:spPr>
          <a:xfrm>
            <a:off x="666751" y="1220757"/>
            <a:ext cx="5288800" cy="1204800"/>
          </a:xfrm>
          <a:prstGeom prst="rect">
            <a:avLst/>
          </a:prstGeom>
          <a:solidFill>
            <a:schemeClr val="accent3"/>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20" name="Google Shape;120;p16"/>
          <p:cNvSpPr txBox="1">
            <a:spLocks noGrp="1"/>
          </p:cNvSpPr>
          <p:nvPr>
            <p:ph type="body" idx="1"/>
          </p:nvPr>
        </p:nvSpPr>
        <p:spPr>
          <a:xfrm>
            <a:off x="939453" y="1381373"/>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21" name="Google Shape;121;p16"/>
          <p:cNvSpPr/>
          <p:nvPr/>
        </p:nvSpPr>
        <p:spPr>
          <a:xfrm rot="10800000">
            <a:off x="6221897" y="1220615"/>
            <a:ext cx="5288911" cy="1404517"/>
          </a:xfrm>
          <a:custGeom>
            <a:avLst/>
            <a:gdLst/>
            <a:ahLst/>
            <a:cxnLst/>
            <a:rect l="l" t="t" r="r" b="b"/>
            <a:pathLst>
              <a:path w="3966683" h="3098200" extrusionOk="0">
                <a:moveTo>
                  <a:pt x="3966683" y="3098200"/>
                </a:moveTo>
                <a:lnTo>
                  <a:pt x="0" y="3098200"/>
                </a:lnTo>
                <a:lnTo>
                  <a:pt x="0" y="440687"/>
                </a:lnTo>
                <a:lnTo>
                  <a:pt x="568196" y="440687"/>
                </a:lnTo>
                <a:lnTo>
                  <a:pt x="809515" y="0"/>
                </a:lnTo>
                <a:lnTo>
                  <a:pt x="1050834" y="440687"/>
                </a:lnTo>
                <a:lnTo>
                  <a:pt x="3966683" y="440687"/>
                </a:lnTo>
                <a:lnTo>
                  <a:pt x="3966683" y="3098200"/>
                </a:lnTo>
                <a:close/>
              </a:path>
            </a:pathLst>
          </a:custGeom>
          <a:solidFill>
            <a:schemeClr val="accent3"/>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22" name="Google Shape;122;p16"/>
          <p:cNvSpPr txBox="1">
            <a:spLocks noGrp="1"/>
          </p:cNvSpPr>
          <p:nvPr>
            <p:ph type="body" idx="2"/>
          </p:nvPr>
        </p:nvSpPr>
        <p:spPr>
          <a:xfrm>
            <a:off x="6516165" y="1381373"/>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23" name="Google Shape;123;p16"/>
          <p:cNvSpPr/>
          <p:nvPr/>
        </p:nvSpPr>
        <p:spPr>
          <a:xfrm>
            <a:off x="666751" y="2864027"/>
            <a:ext cx="5288800" cy="1204800"/>
          </a:xfrm>
          <a:prstGeom prst="rect">
            <a:avLst/>
          </a:prstGeom>
          <a:solidFill>
            <a:schemeClr val="accent2"/>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24" name="Google Shape;124;p16"/>
          <p:cNvSpPr txBox="1">
            <a:spLocks noGrp="1"/>
          </p:cNvSpPr>
          <p:nvPr>
            <p:ph type="body" idx="3"/>
          </p:nvPr>
        </p:nvSpPr>
        <p:spPr>
          <a:xfrm>
            <a:off x="939453" y="3024643"/>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25" name="Google Shape;125;p16"/>
          <p:cNvSpPr/>
          <p:nvPr/>
        </p:nvSpPr>
        <p:spPr>
          <a:xfrm rot="10800000">
            <a:off x="6221897" y="2863884"/>
            <a:ext cx="5288911" cy="1404517"/>
          </a:xfrm>
          <a:custGeom>
            <a:avLst/>
            <a:gdLst/>
            <a:ahLst/>
            <a:cxnLst/>
            <a:rect l="l" t="t" r="r" b="b"/>
            <a:pathLst>
              <a:path w="3966683" h="3098200" extrusionOk="0">
                <a:moveTo>
                  <a:pt x="3966683" y="3098200"/>
                </a:moveTo>
                <a:lnTo>
                  <a:pt x="0" y="3098200"/>
                </a:lnTo>
                <a:lnTo>
                  <a:pt x="0" y="440687"/>
                </a:lnTo>
                <a:lnTo>
                  <a:pt x="568196" y="440687"/>
                </a:lnTo>
                <a:lnTo>
                  <a:pt x="809515" y="0"/>
                </a:lnTo>
                <a:lnTo>
                  <a:pt x="1050834" y="440687"/>
                </a:lnTo>
                <a:lnTo>
                  <a:pt x="3966683" y="440687"/>
                </a:lnTo>
                <a:lnTo>
                  <a:pt x="3966683" y="3098200"/>
                </a:lnTo>
                <a:close/>
              </a:path>
            </a:pathLst>
          </a:custGeom>
          <a:solidFill>
            <a:schemeClr val="accent2"/>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26" name="Google Shape;126;p16"/>
          <p:cNvSpPr txBox="1">
            <a:spLocks noGrp="1"/>
          </p:cNvSpPr>
          <p:nvPr>
            <p:ph type="body" idx="4"/>
          </p:nvPr>
        </p:nvSpPr>
        <p:spPr>
          <a:xfrm>
            <a:off x="6516165" y="3024643"/>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27" name="Google Shape;127;p16"/>
          <p:cNvSpPr/>
          <p:nvPr/>
        </p:nvSpPr>
        <p:spPr>
          <a:xfrm>
            <a:off x="666751" y="4507296"/>
            <a:ext cx="5288800" cy="1204800"/>
          </a:xfrm>
          <a:prstGeom prst="rect">
            <a:avLst/>
          </a:prstGeom>
          <a:solidFill>
            <a:schemeClr val="accent4"/>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28" name="Google Shape;128;p16"/>
          <p:cNvSpPr txBox="1">
            <a:spLocks noGrp="1"/>
          </p:cNvSpPr>
          <p:nvPr>
            <p:ph type="body" idx="5"/>
          </p:nvPr>
        </p:nvSpPr>
        <p:spPr>
          <a:xfrm>
            <a:off x="939453" y="4667912"/>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29" name="Google Shape;129;p16"/>
          <p:cNvSpPr/>
          <p:nvPr/>
        </p:nvSpPr>
        <p:spPr>
          <a:xfrm rot="10800000">
            <a:off x="6221897" y="4507154"/>
            <a:ext cx="5288911" cy="1404517"/>
          </a:xfrm>
          <a:custGeom>
            <a:avLst/>
            <a:gdLst/>
            <a:ahLst/>
            <a:cxnLst/>
            <a:rect l="l" t="t" r="r" b="b"/>
            <a:pathLst>
              <a:path w="3966683" h="3098200" extrusionOk="0">
                <a:moveTo>
                  <a:pt x="3966683" y="3098200"/>
                </a:moveTo>
                <a:lnTo>
                  <a:pt x="0" y="3098200"/>
                </a:lnTo>
                <a:lnTo>
                  <a:pt x="0" y="440687"/>
                </a:lnTo>
                <a:lnTo>
                  <a:pt x="568196" y="440687"/>
                </a:lnTo>
                <a:lnTo>
                  <a:pt x="809515" y="0"/>
                </a:lnTo>
                <a:lnTo>
                  <a:pt x="1050834" y="440687"/>
                </a:lnTo>
                <a:lnTo>
                  <a:pt x="3966683" y="440687"/>
                </a:lnTo>
                <a:lnTo>
                  <a:pt x="3966683" y="3098200"/>
                </a:lnTo>
                <a:close/>
              </a:path>
            </a:pathLst>
          </a:custGeom>
          <a:solidFill>
            <a:schemeClr val="accent4"/>
          </a:solidFill>
          <a:ln>
            <a:noFill/>
          </a:ln>
          <a:effectLst>
            <a:outerShdw blurRad="38100" dist="28575" dir="4860000" sx="101000" sy="101000" algn="tl" rotWithShape="0">
              <a:srgbClr val="73737B">
                <a:alpha val="40000"/>
              </a:srgbClr>
            </a:outerShdw>
          </a:effectLst>
        </p:spPr>
        <p:txBody>
          <a:bodyPr spcFirstLastPara="1" wrap="square" lIns="91433" tIns="45700" rIns="91433" bIns="45700"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130" name="Google Shape;130;p16"/>
          <p:cNvSpPr txBox="1">
            <a:spLocks noGrp="1"/>
          </p:cNvSpPr>
          <p:nvPr>
            <p:ph type="body" idx="6"/>
          </p:nvPr>
        </p:nvSpPr>
        <p:spPr>
          <a:xfrm>
            <a:off x="6516165" y="4667912"/>
            <a:ext cx="4762400" cy="8832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FFFFF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31" name="Google Shape;131;p16"/>
          <p:cNvSpPr txBox="1">
            <a:spLocks noGrp="1"/>
          </p:cNvSpPr>
          <p:nvPr>
            <p:ph type="body" idx="7"/>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07735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132"/>
        <p:cNvGrpSpPr/>
        <p:nvPr/>
      </p:nvGrpSpPr>
      <p:grpSpPr>
        <a:xfrm>
          <a:off x="0" y="0"/>
          <a:ext cx="0" cy="0"/>
          <a:chOff x="0" y="0"/>
          <a:chExt cx="0" cy="0"/>
        </a:xfrm>
      </p:grpSpPr>
      <p:sp>
        <p:nvSpPr>
          <p:cNvPr id="133" name="Google Shape;133;p17"/>
          <p:cNvSpPr txBox="1">
            <a:spLocks noGrp="1"/>
          </p:cNvSpPr>
          <p:nvPr>
            <p:ph type="body" idx="1"/>
          </p:nvPr>
        </p:nvSpPr>
        <p:spPr>
          <a:xfrm>
            <a:off x="666751" y="1784352"/>
            <a:ext cx="5247200" cy="4377200"/>
          </a:xfrm>
          <a:prstGeom prst="rect">
            <a:avLst/>
          </a:prstGeom>
          <a:noFill/>
          <a:ln>
            <a:noFill/>
          </a:ln>
        </p:spPr>
        <p:txBody>
          <a:bodyPr spcFirstLastPara="1" wrap="square" lIns="0" tIns="34275" rIns="68575" bIns="34275" anchor="t" anchorCtr="0">
            <a:noAutofit/>
          </a:bodyPr>
          <a:lstStyle>
            <a:lvl1pPr marL="609585" lvl="0" indent="-474121" algn="l">
              <a:lnSpc>
                <a:spcPct val="100000"/>
              </a:lnSpc>
              <a:spcBef>
                <a:spcPts val="400"/>
              </a:spcBef>
              <a:spcAft>
                <a:spcPts val="0"/>
              </a:spcAft>
              <a:buSzPts val="2000"/>
              <a:buChar char="•"/>
              <a:defRPr sz="2133"/>
            </a:lvl1pPr>
            <a:lvl2pPr marL="1219170" lvl="1" indent="-474121" algn="l">
              <a:lnSpc>
                <a:spcPct val="100000"/>
              </a:lnSpc>
              <a:spcBef>
                <a:spcPts val="400"/>
              </a:spcBef>
              <a:spcAft>
                <a:spcPts val="0"/>
              </a:spcAft>
              <a:buSzPts val="2000"/>
              <a:buChar char="-"/>
              <a:defRPr sz="2133"/>
            </a:lvl2pPr>
            <a:lvl3pPr marL="1828754" lvl="2" indent="-474121" algn="l">
              <a:lnSpc>
                <a:spcPct val="100000"/>
              </a:lnSpc>
              <a:spcBef>
                <a:spcPts val="400"/>
              </a:spcBef>
              <a:spcAft>
                <a:spcPts val="0"/>
              </a:spcAft>
              <a:buSzPts val="2000"/>
              <a:buChar char="-"/>
              <a:defRPr sz="2133"/>
            </a:lvl3pPr>
            <a:lvl4pPr marL="2438339" lvl="3" indent="-474121" algn="l">
              <a:lnSpc>
                <a:spcPct val="100000"/>
              </a:lnSpc>
              <a:spcBef>
                <a:spcPts val="400"/>
              </a:spcBef>
              <a:spcAft>
                <a:spcPts val="0"/>
              </a:spcAft>
              <a:buSzPts val="2000"/>
              <a:buChar char="-"/>
              <a:defRPr sz="2133"/>
            </a:lvl4pPr>
            <a:lvl5pPr marL="3047924" lvl="4" indent="-448722" algn="l">
              <a:lnSpc>
                <a:spcPct val="100000"/>
              </a:lnSpc>
              <a:spcBef>
                <a:spcPts val="400"/>
              </a:spcBef>
              <a:spcAft>
                <a:spcPts val="0"/>
              </a:spcAft>
              <a:buSzPts val="1700"/>
              <a:buChar char="-"/>
              <a:defRPr sz="1867"/>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34" name="Google Shape;134;p17"/>
          <p:cNvSpPr txBox="1">
            <a:spLocks noGrp="1"/>
          </p:cNvSpPr>
          <p:nvPr>
            <p:ph type="body" idx="2"/>
          </p:nvPr>
        </p:nvSpPr>
        <p:spPr>
          <a:xfrm>
            <a:off x="6278039" y="1784352"/>
            <a:ext cx="5247200" cy="4377200"/>
          </a:xfrm>
          <a:prstGeom prst="rect">
            <a:avLst/>
          </a:prstGeom>
          <a:noFill/>
          <a:ln>
            <a:noFill/>
          </a:ln>
        </p:spPr>
        <p:txBody>
          <a:bodyPr spcFirstLastPara="1" wrap="square" lIns="0" tIns="34275" rIns="68575" bIns="34275" anchor="t" anchorCtr="0">
            <a:noAutofit/>
          </a:bodyPr>
          <a:lstStyle>
            <a:lvl1pPr marL="609585" lvl="0" indent="-474121" algn="l">
              <a:lnSpc>
                <a:spcPct val="100000"/>
              </a:lnSpc>
              <a:spcBef>
                <a:spcPts val="400"/>
              </a:spcBef>
              <a:spcAft>
                <a:spcPts val="0"/>
              </a:spcAft>
              <a:buSzPts val="2000"/>
              <a:buChar char="•"/>
              <a:defRPr sz="2133"/>
            </a:lvl1pPr>
            <a:lvl2pPr marL="1219170" lvl="1" indent="-474121" algn="l">
              <a:lnSpc>
                <a:spcPct val="100000"/>
              </a:lnSpc>
              <a:spcBef>
                <a:spcPts val="400"/>
              </a:spcBef>
              <a:spcAft>
                <a:spcPts val="0"/>
              </a:spcAft>
              <a:buSzPts val="2000"/>
              <a:buChar char="-"/>
              <a:defRPr sz="2133"/>
            </a:lvl2pPr>
            <a:lvl3pPr marL="1828754" lvl="2" indent="-474121" algn="l">
              <a:lnSpc>
                <a:spcPct val="100000"/>
              </a:lnSpc>
              <a:spcBef>
                <a:spcPts val="400"/>
              </a:spcBef>
              <a:spcAft>
                <a:spcPts val="0"/>
              </a:spcAft>
              <a:buSzPts val="2000"/>
              <a:buChar char="-"/>
              <a:defRPr sz="2133"/>
            </a:lvl3pPr>
            <a:lvl4pPr marL="2438339" lvl="3" indent="-474121" algn="l">
              <a:lnSpc>
                <a:spcPct val="100000"/>
              </a:lnSpc>
              <a:spcBef>
                <a:spcPts val="400"/>
              </a:spcBef>
              <a:spcAft>
                <a:spcPts val="0"/>
              </a:spcAft>
              <a:buSzPts val="2000"/>
              <a:buChar char="-"/>
              <a:defRPr sz="2133"/>
            </a:lvl4pPr>
            <a:lvl5pPr marL="3047924" lvl="4" indent="-448722" algn="l">
              <a:lnSpc>
                <a:spcPct val="100000"/>
              </a:lnSpc>
              <a:spcBef>
                <a:spcPts val="400"/>
              </a:spcBef>
              <a:spcAft>
                <a:spcPts val="0"/>
              </a:spcAft>
              <a:buSzPts val="1700"/>
              <a:buChar char="-"/>
              <a:defRPr sz="1867"/>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35" name="Google Shape;135;p17"/>
          <p:cNvSpPr txBox="1">
            <a:spLocks noGrp="1"/>
          </p:cNvSpPr>
          <p:nvPr>
            <p:ph type="body" idx="3"/>
          </p:nvPr>
        </p:nvSpPr>
        <p:spPr>
          <a:xfrm>
            <a:off x="666751" y="1220755"/>
            <a:ext cx="52472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36" name="Google Shape;136;p17"/>
          <p:cNvSpPr txBox="1">
            <a:spLocks noGrp="1"/>
          </p:cNvSpPr>
          <p:nvPr>
            <p:ph type="body" idx="4"/>
          </p:nvPr>
        </p:nvSpPr>
        <p:spPr>
          <a:xfrm>
            <a:off x="6321395" y="1220755"/>
            <a:ext cx="52472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37" name="Google Shape;137;p17"/>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38" name="Google Shape;138;p17"/>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17"/>
          <p:cNvSpPr txBox="1">
            <a:spLocks noGrp="1"/>
          </p:cNvSpPr>
          <p:nvPr>
            <p:ph type="body" idx="5"/>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673065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140"/>
        <p:cNvGrpSpPr/>
        <p:nvPr/>
      </p:nvGrpSpPr>
      <p:grpSpPr>
        <a:xfrm>
          <a:off x="0" y="0"/>
          <a:ext cx="0" cy="0"/>
          <a:chOff x="0" y="0"/>
          <a:chExt cx="0" cy="0"/>
        </a:xfrm>
      </p:grpSpPr>
      <p:sp>
        <p:nvSpPr>
          <p:cNvPr id="141" name="Google Shape;141;p18"/>
          <p:cNvSpPr txBox="1">
            <a:spLocks noGrp="1"/>
          </p:cNvSpPr>
          <p:nvPr>
            <p:ph type="body" idx="1"/>
          </p:nvPr>
        </p:nvSpPr>
        <p:spPr>
          <a:xfrm>
            <a:off x="666751" y="1784352"/>
            <a:ext cx="5247200" cy="4377200"/>
          </a:xfrm>
          <a:prstGeom prst="rect">
            <a:avLst/>
          </a:prstGeom>
          <a:noFill/>
          <a:ln>
            <a:noFill/>
          </a:ln>
        </p:spPr>
        <p:txBody>
          <a:bodyPr spcFirstLastPara="1" wrap="square" lIns="0" tIns="34275" rIns="68575" bIns="34275" anchor="t" anchorCtr="0">
            <a:noAutofit/>
          </a:bodyPr>
          <a:lstStyle>
            <a:lvl1pPr marL="609585" lvl="0" indent="-474121" algn="l">
              <a:lnSpc>
                <a:spcPct val="100000"/>
              </a:lnSpc>
              <a:spcBef>
                <a:spcPts val="400"/>
              </a:spcBef>
              <a:spcAft>
                <a:spcPts val="0"/>
              </a:spcAft>
              <a:buSzPts val="2000"/>
              <a:buChar char="•"/>
              <a:defRPr sz="2133"/>
            </a:lvl1pPr>
            <a:lvl2pPr marL="1219170" lvl="1" indent="-474121" algn="l">
              <a:lnSpc>
                <a:spcPct val="100000"/>
              </a:lnSpc>
              <a:spcBef>
                <a:spcPts val="400"/>
              </a:spcBef>
              <a:spcAft>
                <a:spcPts val="0"/>
              </a:spcAft>
              <a:buSzPts val="2000"/>
              <a:buChar char="-"/>
              <a:defRPr sz="2133"/>
            </a:lvl2pPr>
            <a:lvl3pPr marL="1828754" lvl="2" indent="-474121" algn="l">
              <a:lnSpc>
                <a:spcPct val="100000"/>
              </a:lnSpc>
              <a:spcBef>
                <a:spcPts val="400"/>
              </a:spcBef>
              <a:spcAft>
                <a:spcPts val="0"/>
              </a:spcAft>
              <a:buSzPts val="2000"/>
              <a:buChar char="-"/>
              <a:defRPr sz="2133"/>
            </a:lvl3pPr>
            <a:lvl4pPr marL="2438339" lvl="3" indent="-474121" algn="l">
              <a:lnSpc>
                <a:spcPct val="100000"/>
              </a:lnSpc>
              <a:spcBef>
                <a:spcPts val="400"/>
              </a:spcBef>
              <a:spcAft>
                <a:spcPts val="0"/>
              </a:spcAft>
              <a:buSzPts val="2000"/>
              <a:buChar char="-"/>
              <a:defRPr sz="2133"/>
            </a:lvl4pPr>
            <a:lvl5pPr marL="3047924" lvl="4" indent="-431789" algn="l">
              <a:lnSpc>
                <a:spcPct val="100000"/>
              </a:lnSpc>
              <a:spcBef>
                <a:spcPts val="400"/>
              </a:spcBef>
              <a:spcAft>
                <a:spcPts val="0"/>
              </a:spcAft>
              <a:buSzPts val="1500"/>
              <a:buChar char="-"/>
              <a:defRPr sz="1600"/>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42" name="Google Shape;142;p18"/>
          <p:cNvSpPr txBox="1">
            <a:spLocks noGrp="1"/>
          </p:cNvSpPr>
          <p:nvPr>
            <p:ph type="body" idx="2"/>
          </p:nvPr>
        </p:nvSpPr>
        <p:spPr>
          <a:xfrm>
            <a:off x="666751" y="1220755"/>
            <a:ext cx="108500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43" name="Google Shape;143;p18"/>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44" name="Google Shape;144;p18"/>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18"/>
          <p:cNvSpPr>
            <a:spLocks noGrp="1"/>
          </p:cNvSpPr>
          <p:nvPr>
            <p:ph type="pic" idx="3"/>
          </p:nvPr>
        </p:nvSpPr>
        <p:spPr>
          <a:xfrm>
            <a:off x="6278039" y="1221319"/>
            <a:ext cx="5238800" cy="4459600"/>
          </a:xfrm>
          <a:prstGeom prst="rect">
            <a:avLst/>
          </a:prstGeom>
          <a:noFill/>
          <a:ln>
            <a:noFill/>
          </a:ln>
        </p:spPr>
      </p:sp>
      <p:sp>
        <p:nvSpPr>
          <p:cNvPr id="146" name="Google Shape;146;p18"/>
          <p:cNvSpPr txBox="1">
            <a:spLocks noGrp="1"/>
          </p:cNvSpPr>
          <p:nvPr>
            <p:ph type="body" idx="4"/>
          </p:nvPr>
        </p:nvSpPr>
        <p:spPr>
          <a:xfrm>
            <a:off x="6278039" y="5681003"/>
            <a:ext cx="5238800" cy="4808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rgbClr val="7F7F7F"/>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47" name="Google Shape;147;p18"/>
          <p:cNvSpPr txBox="1">
            <a:spLocks noGrp="1"/>
          </p:cNvSpPr>
          <p:nvPr>
            <p:ph type="body" idx="5"/>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027738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Person Profile">
  <p:cSld name="1 Person Profile">
    <p:spTree>
      <p:nvGrpSpPr>
        <p:cNvPr id="1" name="Shape 148"/>
        <p:cNvGrpSpPr/>
        <p:nvPr/>
      </p:nvGrpSpPr>
      <p:grpSpPr>
        <a:xfrm>
          <a:off x="0" y="0"/>
          <a:ext cx="0" cy="0"/>
          <a:chOff x="0" y="0"/>
          <a:chExt cx="0" cy="0"/>
        </a:xfrm>
      </p:grpSpPr>
      <p:cxnSp>
        <p:nvCxnSpPr>
          <p:cNvPr id="149" name="Google Shape;149;p19"/>
          <p:cNvCxnSpPr/>
          <p:nvPr/>
        </p:nvCxnSpPr>
        <p:spPr>
          <a:xfrm>
            <a:off x="3599723" y="2205113"/>
            <a:ext cx="672000" cy="0"/>
          </a:xfrm>
          <a:prstGeom prst="straightConnector1">
            <a:avLst/>
          </a:prstGeom>
          <a:noFill/>
          <a:ln w="9525" cap="rnd" cmpd="sng">
            <a:solidFill>
              <a:srgbClr val="545356"/>
            </a:solidFill>
            <a:prstDash val="solid"/>
            <a:round/>
            <a:headEnd type="none" w="sm" len="sm"/>
            <a:tailEnd type="none" w="sm" len="sm"/>
          </a:ln>
        </p:spPr>
      </p:cxnSp>
      <p:sp>
        <p:nvSpPr>
          <p:cNvPr id="150" name="Google Shape;150;p19"/>
          <p:cNvSpPr txBox="1">
            <a:spLocks noGrp="1"/>
          </p:cNvSpPr>
          <p:nvPr>
            <p:ph type="body" idx="1"/>
          </p:nvPr>
        </p:nvSpPr>
        <p:spPr>
          <a:xfrm>
            <a:off x="3599723" y="1519121"/>
            <a:ext cx="79172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51" name="Google Shape;151;p19"/>
          <p:cNvSpPr txBox="1">
            <a:spLocks noGrp="1"/>
          </p:cNvSpPr>
          <p:nvPr>
            <p:ph type="body" idx="2"/>
          </p:nvPr>
        </p:nvSpPr>
        <p:spPr>
          <a:xfrm>
            <a:off x="3599723" y="1884443"/>
            <a:ext cx="79172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52" name="Google Shape;152;p19"/>
          <p:cNvSpPr txBox="1">
            <a:spLocks noGrp="1"/>
          </p:cNvSpPr>
          <p:nvPr>
            <p:ph type="body" idx="3"/>
          </p:nvPr>
        </p:nvSpPr>
        <p:spPr>
          <a:xfrm>
            <a:off x="3599723" y="2244995"/>
            <a:ext cx="7917200" cy="29700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53" name="Google Shape;153;p19"/>
          <p:cNvSpPr>
            <a:spLocks noGrp="1"/>
          </p:cNvSpPr>
          <p:nvPr>
            <p:ph type="pic" idx="4"/>
          </p:nvPr>
        </p:nvSpPr>
        <p:spPr>
          <a:xfrm>
            <a:off x="666751" y="1516893"/>
            <a:ext cx="2356800" cy="2356800"/>
          </a:xfrm>
          <a:prstGeom prst="rect">
            <a:avLst/>
          </a:prstGeom>
          <a:noFill/>
          <a:ln>
            <a:noFill/>
          </a:ln>
        </p:spPr>
      </p:sp>
      <p:sp>
        <p:nvSpPr>
          <p:cNvPr id="154" name="Google Shape;154;p19"/>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55" name="Google Shape;155;p19"/>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19"/>
          <p:cNvSpPr txBox="1">
            <a:spLocks noGrp="1"/>
          </p:cNvSpPr>
          <p:nvPr>
            <p:ph type="body" idx="5"/>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84478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Person Profile">
  <p:cSld name="3 Person Profile">
    <p:spTree>
      <p:nvGrpSpPr>
        <p:cNvPr id="1" name="Shape 157"/>
        <p:cNvGrpSpPr/>
        <p:nvPr/>
      </p:nvGrpSpPr>
      <p:grpSpPr>
        <a:xfrm>
          <a:off x="0" y="0"/>
          <a:ext cx="0" cy="0"/>
          <a:chOff x="0" y="0"/>
          <a:chExt cx="0" cy="0"/>
        </a:xfrm>
      </p:grpSpPr>
      <p:cxnSp>
        <p:nvCxnSpPr>
          <p:cNvPr id="158" name="Google Shape;158;p20"/>
          <p:cNvCxnSpPr/>
          <p:nvPr/>
        </p:nvCxnSpPr>
        <p:spPr>
          <a:xfrm>
            <a:off x="666751" y="3576024"/>
            <a:ext cx="672000" cy="0"/>
          </a:xfrm>
          <a:prstGeom prst="straightConnector1">
            <a:avLst/>
          </a:prstGeom>
          <a:noFill/>
          <a:ln w="9525" cap="rnd" cmpd="sng">
            <a:solidFill>
              <a:srgbClr val="545356"/>
            </a:solidFill>
            <a:prstDash val="solid"/>
            <a:round/>
            <a:headEnd type="none" w="sm" len="sm"/>
            <a:tailEnd type="none" w="sm" len="sm"/>
          </a:ln>
        </p:spPr>
      </p:cxnSp>
      <p:sp>
        <p:nvSpPr>
          <p:cNvPr id="159" name="Google Shape;159;p20"/>
          <p:cNvSpPr txBox="1">
            <a:spLocks noGrp="1"/>
          </p:cNvSpPr>
          <p:nvPr>
            <p:ph type="body" idx="1"/>
          </p:nvPr>
        </p:nvSpPr>
        <p:spPr>
          <a:xfrm>
            <a:off x="666751" y="2890031"/>
            <a:ext cx="33540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0" name="Google Shape;160;p20"/>
          <p:cNvSpPr txBox="1">
            <a:spLocks noGrp="1"/>
          </p:cNvSpPr>
          <p:nvPr>
            <p:ph type="body" idx="2"/>
          </p:nvPr>
        </p:nvSpPr>
        <p:spPr>
          <a:xfrm>
            <a:off x="666751" y="3255355"/>
            <a:ext cx="33540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1" name="Google Shape;161;p20"/>
          <p:cNvSpPr txBox="1">
            <a:spLocks noGrp="1"/>
          </p:cNvSpPr>
          <p:nvPr>
            <p:ph type="body" idx="3"/>
          </p:nvPr>
        </p:nvSpPr>
        <p:spPr>
          <a:xfrm>
            <a:off x="666751" y="3615907"/>
            <a:ext cx="33540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2" name="Google Shape;162;p20"/>
          <p:cNvSpPr>
            <a:spLocks noGrp="1"/>
          </p:cNvSpPr>
          <p:nvPr>
            <p:ph type="pic" idx="4"/>
          </p:nvPr>
        </p:nvSpPr>
        <p:spPr>
          <a:xfrm>
            <a:off x="666751" y="1350324"/>
            <a:ext cx="1513200" cy="1513200"/>
          </a:xfrm>
          <a:prstGeom prst="rect">
            <a:avLst/>
          </a:prstGeom>
          <a:noFill/>
          <a:ln>
            <a:noFill/>
          </a:ln>
        </p:spPr>
      </p:sp>
      <p:cxnSp>
        <p:nvCxnSpPr>
          <p:cNvPr id="163" name="Google Shape;163;p20"/>
          <p:cNvCxnSpPr/>
          <p:nvPr/>
        </p:nvCxnSpPr>
        <p:spPr>
          <a:xfrm>
            <a:off x="4407800" y="3576024"/>
            <a:ext cx="672000" cy="0"/>
          </a:xfrm>
          <a:prstGeom prst="straightConnector1">
            <a:avLst/>
          </a:prstGeom>
          <a:noFill/>
          <a:ln w="9525" cap="rnd" cmpd="sng">
            <a:solidFill>
              <a:srgbClr val="545356"/>
            </a:solidFill>
            <a:prstDash val="solid"/>
            <a:round/>
            <a:headEnd type="none" w="sm" len="sm"/>
            <a:tailEnd type="none" w="sm" len="sm"/>
          </a:ln>
        </p:spPr>
      </p:cxnSp>
      <p:sp>
        <p:nvSpPr>
          <p:cNvPr id="164" name="Google Shape;164;p20"/>
          <p:cNvSpPr txBox="1">
            <a:spLocks noGrp="1"/>
          </p:cNvSpPr>
          <p:nvPr>
            <p:ph type="body" idx="5"/>
          </p:nvPr>
        </p:nvSpPr>
        <p:spPr>
          <a:xfrm>
            <a:off x="4407800" y="2890031"/>
            <a:ext cx="33540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5" name="Google Shape;165;p20"/>
          <p:cNvSpPr txBox="1">
            <a:spLocks noGrp="1"/>
          </p:cNvSpPr>
          <p:nvPr>
            <p:ph type="body" idx="6"/>
          </p:nvPr>
        </p:nvSpPr>
        <p:spPr>
          <a:xfrm>
            <a:off x="4407800" y="3255355"/>
            <a:ext cx="33540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6" name="Google Shape;166;p20"/>
          <p:cNvSpPr txBox="1">
            <a:spLocks noGrp="1"/>
          </p:cNvSpPr>
          <p:nvPr>
            <p:ph type="body" idx="7"/>
          </p:nvPr>
        </p:nvSpPr>
        <p:spPr>
          <a:xfrm>
            <a:off x="4407800" y="3615907"/>
            <a:ext cx="33540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67" name="Google Shape;167;p20"/>
          <p:cNvSpPr>
            <a:spLocks noGrp="1"/>
          </p:cNvSpPr>
          <p:nvPr>
            <p:ph type="pic" idx="8"/>
          </p:nvPr>
        </p:nvSpPr>
        <p:spPr>
          <a:xfrm>
            <a:off x="4407800" y="1350324"/>
            <a:ext cx="1513200" cy="1513200"/>
          </a:xfrm>
          <a:prstGeom prst="rect">
            <a:avLst/>
          </a:prstGeom>
          <a:noFill/>
          <a:ln>
            <a:noFill/>
          </a:ln>
        </p:spPr>
      </p:sp>
      <p:cxnSp>
        <p:nvCxnSpPr>
          <p:cNvPr id="168" name="Google Shape;168;p20"/>
          <p:cNvCxnSpPr/>
          <p:nvPr/>
        </p:nvCxnSpPr>
        <p:spPr>
          <a:xfrm>
            <a:off x="8148852" y="3576024"/>
            <a:ext cx="672000" cy="0"/>
          </a:xfrm>
          <a:prstGeom prst="straightConnector1">
            <a:avLst/>
          </a:prstGeom>
          <a:noFill/>
          <a:ln w="9525" cap="rnd" cmpd="sng">
            <a:solidFill>
              <a:srgbClr val="545356"/>
            </a:solidFill>
            <a:prstDash val="solid"/>
            <a:round/>
            <a:headEnd type="none" w="sm" len="sm"/>
            <a:tailEnd type="none" w="sm" len="sm"/>
          </a:ln>
        </p:spPr>
      </p:cxnSp>
      <p:sp>
        <p:nvSpPr>
          <p:cNvPr id="169" name="Google Shape;169;p20"/>
          <p:cNvSpPr txBox="1">
            <a:spLocks noGrp="1"/>
          </p:cNvSpPr>
          <p:nvPr>
            <p:ph type="body" idx="9"/>
          </p:nvPr>
        </p:nvSpPr>
        <p:spPr>
          <a:xfrm>
            <a:off x="8148852" y="2890031"/>
            <a:ext cx="33540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70" name="Google Shape;170;p20"/>
          <p:cNvSpPr txBox="1">
            <a:spLocks noGrp="1"/>
          </p:cNvSpPr>
          <p:nvPr>
            <p:ph type="body" idx="13"/>
          </p:nvPr>
        </p:nvSpPr>
        <p:spPr>
          <a:xfrm>
            <a:off x="8148852" y="3255355"/>
            <a:ext cx="33540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71" name="Google Shape;171;p20"/>
          <p:cNvSpPr txBox="1">
            <a:spLocks noGrp="1"/>
          </p:cNvSpPr>
          <p:nvPr>
            <p:ph type="body" idx="14"/>
          </p:nvPr>
        </p:nvSpPr>
        <p:spPr>
          <a:xfrm>
            <a:off x="8148852" y="3615907"/>
            <a:ext cx="33540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72" name="Google Shape;172;p20"/>
          <p:cNvSpPr>
            <a:spLocks noGrp="1"/>
          </p:cNvSpPr>
          <p:nvPr>
            <p:ph type="pic" idx="15"/>
          </p:nvPr>
        </p:nvSpPr>
        <p:spPr>
          <a:xfrm>
            <a:off x="8148852" y="1350324"/>
            <a:ext cx="1513200" cy="1513200"/>
          </a:xfrm>
          <a:prstGeom prst="rect">
            <a:avLst/>
          </a:prstGeom>
          <a:noFill/>
          <a:ln>
            <a:noFill/>
          </a:ln>
        </p:spPr>
      </p:sp>
      <p:sp>
        <p:nvSpPr>
          <p:cNvPr id="173" name="Google Shape;173;p20"/>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74" name="Google Shape;174;p20"/>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5" name="Google Shape;175;p20"/>
          <p:cNvSpPr txBox="1">
            <a:spLocks noGrp="1"/>
          </p:cNvSpPr>
          <p:nvPr>
            <p:ph type="body" idx="16"/>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02557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
        <p:cNvGrpSpPr/>
        <p:nvPr/>
      </p:nvGrpSpPr>
      <p:grpSpPr>
        <a:xfrm>
          <a:off x="0" y="0"/>
          <a:ext cx="0" cy="0"/>
          <a:chOff x="0" y="0"/>
          <a:chExt cx="0" cy="0"/>
        </a:xfrm>
      </p:grpSpPr>
      <p:sp>
        <p:nvSpPr>
          <p:cNvPr id="21" name="Google Shape;21;p3"/>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22" name="Google Shape;22;p3"/>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3"/>
          <p:cNvSpPr txBox="1">
            <a:spLocks noGrp="1"/>
          </p:cNvSpPr>
          <p:nvPr>
            <p:ph type="body" idx="1"/>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4" name="Google Shape;24;p3"/>
          <p:cNvSpPr txBox="1">
            <a:spLocks noGrp="1"/>
          </p:cNvSpPr>
          <p:nvPr>
            <p:ph type="body" idx="2"/>
          </p:nvPr>
        </p:nvSpPr>
        <p:spPr>
          <a:xfrm>
            <a:off x="666751" y="1762064"/>
            <a:ext cx="10850000" cy="4399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5" name="Google Shape;25;p3"/>
          <p:cNvSpPr txBox="1">
            <a:spLocks noGrp="1"/>
          </p:cNvSpPr>
          <p:nvPr>
            <p:ph type="body" idx="3"/>
          </p:nvPr>
        </p:nvSpPr>
        <p:spPr>
          <a:xfrm>
            <a:off x="666751" y="1220755"/>
            <a:ext cx="108500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814199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 Person Profile">
  <p:cSld name="4 Person Profile">
    <p:spTree>
      <p:nvGrpSpPr>
        <p:cNvPr id="1" name="Shape 176"/>
        <p:cNvGrpSpPr/>
        <p:nvPr/>
      </p:nvGrpSpPr>
      <p:grpSpPr>
        <a:xfrm>
          <a:off x="0" y="0"/>
          <a:ext cx="0" cy="0"/>
          <a:chOff x="0" y="0"/>
          <a:chExt cx="0" cy="0"/>
        </a:xfrm>
      </p:grpSpPr>
      <p:cxnSp>
        <p:nvCxnSpPr>
          <p:cNvPr id="177" name="Google Shape;177;p21"/>
          <p:cNvCxnSpPr/>
          <p:nvPr/>
        </p:nvCxnSpPr>
        <p:spPr>
          <a:xfrm>
            <a:off x="666751" y="3576024"/>
            <a:ext cx="504400" cy="0"/>
          </a:xfrm>
          <a:prstGeom prst="straightConnector1">
            <a:avLst/>
          </a:prstGeom>
          <a:noFill/>
          <a:ln w="9525" cap="rnd" cmpd="sng">
            <a:solidFill>
              <a:srgbClr val="545356"/>
            </a:solidFill>
            <a:prstDash val="solid"/>
            <a:round/>
            <a:headEnd type="none" w="sm" len="sm"/>
            <a:tailEnd type="none" w="sm" len="sm"/>
          </a:ln>
        </p:spPr>
      </p:cxnSp>
      <p:sp>
        <p:nvSpPr>
          <p:cNvPr id="178" name="Google Shape;178;p21"/>
          <p:cNvSpPr txBox="1">
            <a:spLocks noGrp="1"/>
          </p:cNvSpPr>
          <p:nvPr>
            <p:ph type="body" idx="1"/>
          </p:nvPr>
        </p:nvSpPr>
        <p:spPr>
          <a:xfrm>
            <a:off x="666749" y="2890031"/>
            <a:ext cx="25176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79" name="Google Shape;179;p21"/>
          <p:cNvSpPr txBox="1">
            <a:spLocks noGrp="1"/>
          </p:cNvSpPr>
          <p:nvPr>
            <p:ph type="body" idx="2"/>
          </p:nvPr>
        </p:nvSpPr>
        <p:spPr>
          <a:xfrm>
            <a:off x="666749" y="3255355"/>
            <a:ext cx="25176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80" name="Google Shape;180;p21"/>
          <p:cNvSpPr txBox="1">
            <a:spLocks noGrp="1"/>
          </p:cNvSpPr>
          <p:nvPr>
            <p:ph type="body" idx="3"/>
          </p:nvPr>
        </p:nvSpPr>
        <p:spPr>
          <a:xfrm>
            <a:off x="666749" y="3615907"/>
            <a:ext cx="25176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81" name="Google Shape;181;p21"/>
          <p:cNvSpPr>
            <a:spLocks noGrp="1"/>
          </p:cNvSpPr>
          <p:nvPr>
            <p:ph type="pic" idx="4"/>
          </p:nvPr>
        </p:nvSpPr>
        <p:spPr>
          <a:xfrm>
            <a:off x="666751" y="1350324"/>
            <a:ext cx="1513200" cy="1513200"/>
          </a:xfrm>
          <a:prstGeom prst="rect">
            <a:avLst/>
          </a:prstGeom>
          <a:noFill/>
          <a:ln>
            <a:noFill/>
          </a:ln>
        </p:spPr>
      </p:sp>
      <p:sp>
        <p:nvSpPr>
          <p:cNvPr id="182" name="Google Shape;182;p21"/>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83" name="Google Shape;183;p21"/>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184" name="Google Shape;184;p21"/>
          <p:cNvCxnSpPr/>
          <p:nvPr/>
        </p:nvCxnSpPr>
        <p:spPr>
          <a:xfrm>
            <a:off x="3449396" y="3576024"/>
            <a:ext cx="504400" cy="0"/>
          </a:xfrm>
          <a:prstGeom prst="straightConnector1">
            <a:avLst/>
          </a:prstGeom>
          <a:noFill/>
          <a:ln w="9525" cap="rnd" cmpd="sng">
            <a:solidFill>
              <a:srgbClr val="545356"/>
            </a:solidFill>
            <a:prstDash val="solid"/>
            <a:round/>
            <a:headEnd type="none" w="sm" len="sm"/>
            <a:tailEnd type="none" w="sm" len="sm"/>
          </a:ln>
        </p:spPr>
      </p:cxnSp>
      <p:sp>
        <p:nvSpPr>
          <p:cNvPr id="185" name="Google Shape;185;p21"/>
          <p:cNvSpPr txBox="1">
            <a:spLocks noGrp="1"/>
          </p:cNvSpPr>
          <p:nvPr>
            <p:ph type="body" idx="5"/>
          </p:nvPr>
        </p:nvSpPr>
        <p:spPr>
          <a:xfrm>
            <a:off x="3449395" y="2890031"/>
            <a:ext cx="25176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86" name="Google Shape;186;p21"/>
          <p:cNvSpPr txBox="1">
            <a:spLocks noGrp="1"/>
          </p:cNvSpPr>
          <p:nvPr>
            <p:ph type="body" idx="6"/>
          </p:nvPr>
        </p:nvSpPr>
        <p:spPr>
          <a:xfrm>
            <a:off x="3449395" y="3255355"/>
            <a:ext cx="25176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87" name="Google Shape;187;p21"/>
          <p:cNvSpPr txBox="1">
            <a:spLocks noGrp="1"/>
          </p:cNvSpPr>
          <p:nvPr>
            <p:ph type="body" idx="7"/>
          </p:nvPr>
        </p:nvSpPr>
        <p:spPr>
          <a:xfrm>
            <a:off x="3449395" y="3615907"/>
            <a:ext cx="25176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cxnSp>
        <p:nvCxnSpPr>
          <p:cNvPr id="188" name="Google Shape;188;p21"/>
          <p:cNvCxnSpPr/>
          <p:nvPr/>
        </p:nvCxnSpPr>
        <p:spPr>
          <a:xfrm>
            <a:off x="6232043" y="3576024"/>
            <a:ext cx="504400" cy="0"/>
          </a:xfrm>
          <a:prstGeom prst="straightConnector1">
            <a:avLst/>
          </a:prstGeom>
          <a:noFill/>
          <a:ln w="9525" cap="rnd" cmpd="sng">
            <a:solidFill>
              <a:srgbClr val="545356"/>
            </a:solidFill>
            <a:prstDash val="solid"/>
            <a:round/>
            <a:headEnd type="none" w="sm" len="sm"/>
            <a:tailEnd type="none" w="sm" len="sm"/>
          </a:ln>
        </p:spPr>
      </p:cxnSp>
      <p:sp>
        <p:nvSpPr>
          <p:cNvPr id="189" name="Google Shape;189;p21"/>
          <p:cNvSpPr txBox="1">
            <a:spLocks noGrp="1"/>
          </p:cNvSpPr>
          <p:nvPr>
            <p:ph type="body" idx="8"/>
          </p:nvPr>
        </p:nvSpPr>
        <p:spPr>
          <a:xfrm>
            <a:off x="6232040" y="2890031"/>
            <a:ext cx="25176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90" name="Google Shape;190;p21"/>
          <p:cNvSpPr txBox="1">
            <a:spLocks noGrp="1"/>
          </p:cNvSpPr>
          <p:nvPr>
            <p:ph type="body" idx="9"/>
          </p:nvPr>
        </p:nvSpPr>
        <p:spPr>
          <a:xfrm>
            <a:off x="6232040" y="3255355"/>
            <a:ext cx="25176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91" name="Google Shape;191;p21"/>
          <p:cNvSpPr txBox="1">
            <a:spLocks noGrp="1"/>
          </p:cNvSpPr>
          <p:nvPr>
            <p:ph type="body" idx="13"/>
          </p:nvPr>
        </p:nvSpPr>
        <p:spPr>
          <a:xfrm>
            <a:off x="6232040" y="3615907"/>
            <a:ext cx="25176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cxnSp>
        <p:nvCxnSpPr>
          <p:cNvPr id="192" name="Google Shape;192;p21"/>
          <p:cNvCxnSpPr/>
          <p:nvPr/>
        </p:nvCxnSpPr>
        <p:spPr>
          <a:xfrm>
            <a:off x="9014687" y="3576024"/>
            <a:ext cx="504400" cy="0"/>
          </a:xfrm>
          <a:prstGeom prst="straightConnector1">
            <a:avLst/>
          </a:prstGeom>
          <a:noFill/>
          <a:ln w="9525" cap="rnd" cmpd="sng">
            <a:solidFill>
              <a:srgbClr val="545356"/>
            </a:solidFill>
            <a:prstDash val="solid"/>
            <a:round/>
            <a:headEnd type="none" w="sm" len="sm"/>
            <a:tailEnd type="none" w="sm" len="sm"/>
          </a:ln>
        </p:spPr>
      </p:cxnSp>
      <p:sp>
        <p:nvSpPr>
          <p:cNvPr id="193" name="Google Shape;193;p21"/>
          <p:cNvSpPr txBox="1">
            <a:spLocks noGrp="1"/>
          </p:cNvSpPr>
          <p:nvPr>
            <p:ph type="body" idx="14"/>
          </p:nvPr>
        </p:nvSpPr>
        <p:spPr>
          <a:xfrm>
            <a:off x="9014684" y="2890031"/>
            <a:ext cx="2517600" cy="352000"/>
          </a:xfrm>
          <a:prstGeom prst="rect">
            <a:avLst/>
          </a:prstGeom>
          <a:noFill/>
          <a:ln>
            <a:noFill/>
          </a:ln>
        </p:spPr>
        <p:txBody>
          <a:bodyPr spcFirstLastPara="1" wrap="square" lIns="0" tIns="0" rIns="0" bIns="0" anchor="b" anchorCtr="0">
            <a:noAutofit/>
          </a:bodyPr>
          <a:lstStyle>
            <a:lvl1pPr marL="609585" lvl="0" indent="-304792" algn="l">
              <a:lnSpc>
                <a:spcPct val="100000"/>
              </a:lnSpc>
              <a:spcBef>
                <a:spcPts val="400"/>
              </a:spcBef>
              <a:spcAft>
                <a:spcPts val="0"/>
              </a:spcAft>
              <a:buSzPts val="2000"/>
              <a:buFont typeface="Arial"/>
              <a:buNone/>
              <a:defRPr sz="2133" b="1" i="0">
                <a:solidFill>
                  <a:schemeClr val="accen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94" name="Google Shape;194;p21"/>
          <p:cNvSpPr txBox="1">
            <a:spLocks noGrp="1"/>
          </p:cNvSpPr>
          <p:nvPr>
            <p:ph type="body" idx="15"/>
          </p:nvPr>
        </p:nvSpPr>
        <p:spPr>
          <a:xfrm>
            <a:off x="9014684" y="3255355"/>
            <a:ext cx="2517600" cy="347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95" name="Google Shape;195;p21"/>
          <p:cNvSpPr txBox="1">
            <a:spLocks noGrp="1"/>
          </p:cNvSpPr>
          <p:nvPr>
            <p:ph type="body" idx="16"/>
          </p:nvPr>
        </p:nvSpPr>
        <p:spPr>
          <a:xfrm>
            <a:off x="9014684" y="3615907"/>
            <a:ext cx="2517600" cy="6728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1500"/>
              <a:buFont typeface="Arial"/>
              <a:buNone/>
              <a:defRPr sz="1600" b="0" i="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196" name="Google Shape;196;p21"/>
          <p:cNvSpPr>
            <a:spLocks noGrp="1"/>
          </p:cNvSpPr>
          <p:nvPr>
            <p:ph type="pic" idx="17"/>
          </p:nvPr>
        </p:nvSpPr>
        <p:spPr>
          <a:xfrm>
            <a:off x="3449395" y="1350324"/>
            <a:ext cx="1513200" cy="1513200"/>
          </a:xfrm>
          <a:prstGeom prst="rect">
            <a:avLst/>
          </a:prstGeom>
          <a:noFill/>
          <a:ln>
            <a:noFill/>
          </a:ln>
        </p:spPr>
      </p:sp>
      <p:sp>
        <p:nvSpPr>
          <p:cNvPr id="197" name="Google Shape;197;p21"/>
          <p:cNvSpPr>
            <a:spLocks noGrp="1"/>
          </p:cNvSpPr>
          <p:nvPr>
            <p:ph type="pic" idx="18"/>
          </p:nvPr>
        </p:nvSpPr>
        <p:spPr>
          <a:xfrm>
            <a:off x="6232040" y="1350324"/>
            <a:ext cx="1513200" cy="1513200"/>
          </a:xfrm>
          <a:prstGeom prst="rect">
            <a:avLst/>
          </a:prstGeom>
          <a:noFill/>
          <a:ln>
            <a:noFill/>
          </a:ln>
        </p:spPr>
      </p:sp>
      <p:sp>
        <p:nvSpPr>
          <p:cNvPr id="198" name="Google Shape;198;p21"/>
          <p:cNvSpPr>
            <a:spLocks noGrp="1"/>
          </p:cNvSpPr>
          <p:nvPr>
            <p:ph type="pic" idx="19"/>
          </p:nvPr>
        </p:nvSpPr>
        <p:spPr>
          <a:xfrm>
            <a:off x="9014684" y="1350324"/>
            <a:ext cx="1513200" cy="1513200"/>
          </a:xfrm>
          <a:prstGeom prst="rect">
            <a:avLst/>
          </a:prstGeom>
          <a:noFill/>
          <a:ln>
            <a:noFill/>
          </a:ln>
        </p:spPr>
      </p:sp>
      <p:sp>
        <p:nvSpPr>
          <p:cNvPr id="199" name="Google Shape;199;p21"/>
          <p:cNvSpPr txBox="1">
            <a:spLocks noGrp="1"/>
          </p:cNvSpPr>
          <p:nvPr>
            <p:ph type="body" idx="20"/>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940653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ontact Us">
  <p:cSld name="Contact Us">
    <p:bg>
      <p:bgPr>
        <a:solidFill>
          <a:srgbClr val="CFE2F3"/>
        </a:solidFill>
        <a:effectLst/>
      </p:bgPr>
    </p:bg>
    <p:spTree>
      <p:nvGrpSpPr>
        <p:cNvPr id="1" name="Shape 200"/>
        <p:cNvGrpSpPr/>
        <p:nvPr/>
      </p:nvGrpSpPr>
      <p:grpSpPr>
        <a:xfrm>
          <a:off x="0" y="0"/>
          <a:ext cx="0" cy="0"/>
          <a:chOff x="0" y="0"/>
          <a:chExt cx="0" cy="0"/>
        </a:xfrm>
      </p:grpSpPr>
      <p:pic>
        <p:nvPicPr>
          <p:cNvPr id="201" name="Google Shape;201;p22"/>
          <p:cNvPicPr preferRelativeResize="0"/>
          <p:nvPr/>
        </p:nvPicPr>
        <p:blipFill rotWithShape="1">
          <a:blip r:embed="rId2">
            <a:alphaModFix/>
          </a:blip>
          <a:srcRect b="53518"/>
          <a:stretch/>
        </p:blipFill>
        <p:spPr>
          <a:xfrm>
            <a:off x="666751" y="2386153"/>
            <a:ext cx="3358300" cy="903625"/>
          </a:xfrm>
          <a:prstGeom prst="rect">
            <a:avLst/>
          </a:prstGeom>
          <a:noFill/>
          <a:ln>
            <a:noFill/>
          </a:ln>
        </p:spPr>
      </p:pic>
      <p:grpSp>
        <p:nvGrpSpPr>
          <p:cNvPr id="202" name="Google Shape;202;p22"/>
          <p:cNvGrpSpPr/>
          <p:nvPr/>
        </p:nvGrpSpPr>
        <p:grpSpPr>
          <a:xfrm>
            <a:off x="4233" y="6761672"/>
            <a:ext cx="12192000" cy="104400"/>
            <a:chOff x="0" y="5071254"/>
            <a:chExt cx="9144000" cy="78300"/>
          </a:xfrm>
        </p:grpSpPr>
        <p:sp>
          <p:nvSpPr>
            <p:cNvPr id="203" name="Google Shape;203;p22"/>
            <p:cNvSpPr/>
            <p:nvPr/>
          </p:nvSpPr>
          <p:spPr>
            <a:xfrm>
              <a:off x="0" y="5071254"/>
              <a:ext cx="2016000" cy="783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sp>
          <p:nvSpPr>
            <p:cNvPr id="204" name="Google Shape;204;p22"/>
            <p:cNvSpPr/>
            <p:nvPr/>
          </p:nvSpPr>
          <p:spPr>
            <a:xfrm>
              <a:off x="2016000" y="5071254"/>
              <a:ext cx="7128000" cy="78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grpSp>
      <p:sp>
        <p:nvSpPr>
          <p:cNvPr id="205" name="Google Shape;205;p22"/>
          <p:cNvSpPr txBox="1">
            <a:spLocks noGrp="1"/>
          </p:cNvSpPr>
          <p:nvPr>
            <p:ph type="body" idx="1"/>
          </p:nvPr>
        </p:nvSpPr>
        <p:spPr>
          <a:xfrm>
            <a:off x="666751" y="3547455"/>
            <a:ext cx="10850000" cy="824000"/>
          </a:xfrm>
          <a:prstGeom prst="rect">
            <a:avLst/>
          </a:prstGeom>
          <a:noFill/>
          <a:ln>
            <a:noFill/>
          </a:ln>
        </p:spPr>
        <p:txBody>
          <a:bodyPr spcFirstLastPara="1" wrap="square" lIns="0" tIns="34275" rIns="68575" bIns="34275" anchor="ctr" anchorCtr="0">
            <a:noAutofit/>
          </a:bodyPr>
          <a:lstStyle>
            <a:lvl1pPr marL="609585" lvl="0" indent="-304792" algn="l">
              <a:lnSpc>
                <a:spcPct val="100000"/>
              </a:lnSpc>
              <a:spcBef>
                <a:spcPts val="400"/>
              </a:spcBef>
              <a:spcAft>
                <a:spcPts val="0"/>
              </a:spcAft>
              <a:buSzPts val="3500"/>
              <a:buNone/>
              <a:defRPr sz="3733">
                <a:solidFill>
                  <a:schemeClr val="accent3"/>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06" name="Google Shape;206;p22"/>
          <p:cNvSpPr txBox="1">
            <a:spLocks noGrp="1"/>
          </p:cNvSpPr>
          <p:nvPr>
            <p:ph type="body" idx="2"/>
          </p:nvPr>
        </p:nvSpPr>
        <p:spPr>
          <a:xfrm>
            <a:off x="666753" y="4408275"/>
            <a:ext cx="10850000" cy="383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None/>
              <a:defRPr sz="2400">
                <a:solidFill>
                  <a:schemeClr val="accent3"/>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822975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9" name="Google Shape;209;p23"/>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10" name="Google Shape;210;p23"/>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11" name="Google Shape;211;p23"/>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1544759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24"/>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15" name="Google Shape;215;p24"/>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16" name="Google Shape;216;p24"/>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391763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9" name="Google Shape;219;p25"/>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20" name="Google Shape;220;p25"/>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21" name="Google Shape;221;p25"/>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3134309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4" name="Google Shape;224;p26"/>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25" name="Google Shape;225;p26"/>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26" name="Google Shape;226;p26"/>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7074413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9" name="Google Shape;229;p27"/>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30" name="Google Shape;230;p27"/>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31" name="Google Shape;231;p27"/>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3966966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28"/>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35" name="Google Shape;235;p28"/>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36" name="Google Shape;236;p28"/>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4062685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p29"/>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40" name="Google Shape;240;p29"/>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41" name="Google Shape;241;p29"/>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316602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4" name="Google Shape;244;p30"/>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45" name="Google Shape;245;p30"/>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46" name="Google Shape;246;p30"/>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396564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ivider 1">
  <p:cSld name="Divider 1">
    <p:bg>
      <p:bgPr>
        <a:solidFill>
          <a:srgbClr val="CFE2F3"/>
        </a:solidFill>
        <a:effectLst/>
      </p:bgPr>
    </p:bg>
    <p:spTree>
      <p:nvGrpSpPr>
        <p:cNvPr id="1" name="Shape 26"/>
        <p:cNvGrpSpPr/>
        <p:nvPr/>
      </p:nvGrpSpPr>
      <p:grpSpPr>
        <a:xfrm>
          <a:off x="0" y="0"/>
          <a:ext cx="0" cy="0"/>
          <a:chOff x="0" y="0"/>
          <a:chExt cx="0" cy="0"/>
        </a:xfrm>
      </p:grpSpPr>
      <p:grpSp>
        <p:nvGrpSpPr>
          <p:cNvPr id="27" name="Google Shape;27;p4"/>
          <p:cNvGrpSpPr/>
          <p:nvPr/>
        </p:nvGrpSpPr>
        <p:grpSpPr>
          <a:xfrm>
            <a:off x="2" y="-2"/>
            <a:ext cx="12188116" cy="6874571"/>
            <a:chOff x="0" y="-1"/>
            <a:chExt cx="9141087" cy="5155928"/>
          </a:xfrm>
        </p:grpSpPr>
        <p:sp>
          <p:nvSpPr>
            <p:cNvPr id="28" name="Google Shape;28;p4"/>
            <p:cNvSpPr/>
            <p:nvPr/>
          </p:nvSpPr>
          <p:spPr>
            <a:xfrm>
              <a:off x="0" y="0"/>
              <a:ext cx="2348678" cy="3502791"/>
            </a:xfrm>
            <a:custGeom>
              <a:avLst/>
              <a:gdLst/>
              <a:ahLst/>
              <a:cxnLst/>
              <a:rect l="l" t="t" r="r" b="b"/>
              <a:pathLst>
                <a:path w="2348678" h="3502791" extrusionOk="0">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29" name="Google Shape;29;p4"/>
            <p:cNvSpPr/>
            <p:nvPr/>
          </p:nvSpPr>
          <p:spPr>
            <a:xfrm>
              <a:off x="0" y="-1"/>
              <a:ext cx="9141087" cy="5155928"/>
            </a:xfrm>
            <a:custGeom>
              <a:avLst/>
              <a:gdLst/>
              <a:ahLst/>
              <a:cxnLst/>
              <a:rect l="l" t="t" r="r" b="b"/>
              <a:pathLst>
                <a:path w="9141087" h="5155928" extrusionOk="0">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30" name="Google Shape;30;p4"/>
            <p:cNvSpPr/>
            <p:nvPr/>
          </p:nvSpPr>
          <p:spPr>
            <a:xfrm>
              <a:off x="0" y="3174823"/>
              <a:ext cx="1677049" cy="1665275"/>
            </a:xfrm>
            <a:custGeom>
              <a:avLst/>
              <a:gdLst/>
              <a:ahLst/>
              <a:cxnLst/>
              <a:rect l="l" t="t" r="r" b="b"/>
              <a:pathLst>
                <a:path w="1677049" h="1665275" extrusionOk="0">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31" name="Google Shape;31;p4"/>
            <p:cNvSpPr/>
            <p:nvPr/>
          </p:nvSpPr>
          <p:spPr>
            <a:xfrm>
              <a:off x="2376848" y="3253687"/>
              <a:ext cx="343930" cy="361770"/>
            </a:xfrm>
            <a:custGeom>
              <a:avLst/>
              <a:gdLst/>
              <a:ahLst/>
              <a:cxnLst/>
              <a:rect l="l" t="t" r="r" b="b"/>
              <a:pathLst>
                <a:path w="343930" h="361770" extrusionOk="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grpSp>
      <p:sp>
        <p:nvSpPr>
          <p:cNvPr id="32" name="Google Shape;32;p4"/>
          <p:cNvSpPr txBox="1">
            <a:spLocks noGrp="1"/>
          </p:cNvSpPr>
          <p:nvPr>
            <p:ph type="body" idx="1"/>
          </p:nvPr>
        </p:nvSpPr>
        <p:spPr>
          <a:xfrm>
            <a:off x="5186289" y="3547455"/>
            <a:ext cx="5935600" cy="824000"/>
          </a:xfrm>
          <a:prstGeom prst="rect">
            <a:avLst/>
          </a:prstGeom>
          <a:noFill/>
          <a:ln>
            <a:noFill/>
          </a:ln>
        </p:spPr>
        <p:txBody>
          <a:bodyPr spcFirstLastPara="1" wrap="square" lIns="0" tIns="34275" rIns="68575" bIns="34275" anchor="ctr" anchorCtr="0">
            <a:noAutofit/>
          </a:bodyPr>
          <a:lstStyle>
            <a:lvl1pPr marL="609585" lvl="0" indent="-304792" algn="l">
              <a:lnSpc>
                <a:spcPct val="100000"/>
              </a:lnSpc>
              <a:spcBef>
                <a:spcPts val="400"/>
              </a:spcBef>
              <a:spcAft>
                <a:spcPts val="0"/>
              </a:spcAft>
              <a:buSzPts val="3500"/>
              <a:buNone/>
              <a:defRPr sz="3733">
                <a:solidFill>
                  <a:schemeClr val="l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33" name="Google Shape;33;p4"/>
          <p:cNvSpPr txBox="1">
            <a:spLocks noGrp="1"/>
          </p:cNvSpPr>
          <p:nvPr>
            <p:ph type="body" idx="2"/>
          </p:nvPr>
        </p:nvSpPr>
        <p:spPr>
          <a:xfrm>
            <a:off x="5186292" y="4408275"/>
            <a:ext cx="5935600" cy="383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None/>
              <a:defRPr sz="2400">
                <a:solidFill>
                  <a:schemeClr val="l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pic>
        <p:nvPicPr>
          <p:cNvPr id="34" name="Google Shape;34;p4"/>
          <p:cNvPicPr preferRelativeResize="0"/>
          <p:nvPr/>
        </p:nvPicPr>
        <p:blipFill rotWithShape="1">
          <a:blip r:embed="rId2">
            <a:alphaModFix/>
          </a:blip>
          <a:srcRect b="52284"/>
          <a:stretch/>
        </p:blipFill>
        <p:spPr>
          <a:xfrm>
            <a:off x="5203088" y="2168490"/>
            <a:ext cx="4134489" cy="1142057"/>
          </a:xfrm>
          <a:prstGeom prst="rect">
            <a:avLst/>
          </a:prstGeom>
          <a:noFill/>
          <a:ln>
            <a:noFill/>
          </a:ln>
        </p:spPr>
      </p:pic>
    </p:spTree>
    <p:extLst>
      <p:ext uri="{BB962C8B-B14F-4D97-AF65-F5344CB8AC3E}">
        <p14:creationId xmlns:p14="http://schemas.microsoft.com/office/powerpoint/2010/main" val="2110925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7"/>
        <p:cNvGrpSpPr/>
        <p:nvPr/>
      </p:nvGrpSpPr>
      <p:grpSpPr>
        <a:xfrm>
          <a:off x="0" y="0"/>
          <a:ext cx="0" cy="0"/>
          <a:chOff x="0" y="0"/>
          <a:chExt cx="0" cy="0"/>
        </a:xfrm>
      </p:grpSpPr>
      <p:sp>
        <p:nvSpPr>
          <p:cNvPr id="248" name="Google Shape;248;p31"/>
          <p:cNvSpPr txBox="1">
            <a:spLocks noGrp="1"/>
          </p:cNvSpPr>
          <p:nvPr>
            <p:ph type="ctrTitle"/>
          </p:nvPr>
        </p:nvSpPr>
        <p:spPr>
          <a:xfrm>
            <a:off x="415611" y="992767"/>
            <a:ext cx="11360800" cy="2736800"/>
          </a:xfrm>
          <a:prstGeom prst="rect">
            <a:avLst/>
          </a:prstGeom>
        </p:spPr>
        <p:txBody>
          <a:bodyPr spcFirstLastPara="1" wrap="square" lIns="0" tIns="34275" rIns="68575" bIns="3427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49" name="Google Shape;249;p31"/>
          <p:cNvSpPr txBox="1">
            <a:spLocks noGrp="1"/>
          </p:cNvSpPr>
          <p:nvPr>
            <p:ph type="subTitle" idx="1"/>
          </p:nvPr>
        </p:nvSpPr>
        <p:spPr>
          <a:xfrm>
            <a:off x="415600" y="3778833"/>
            <a:ext cx="11360800" cy="1056800"/>
          </a:xfrm>
          <a:prstGeom prst="rect">
            <a:avLst/>
          </a:prstGeom>
        </p:spPr>
        <p:txBody>
          <a:bodyPr spcFirstLastPara="1" wrap="square" lIns="0" tIns="34275" rIns="68575" bIns="34275" anchor="t" anchorCtr="0">
            <a:noAutofit/>
          </a:bodyPr>
          <a:lstStyle>
            <a:lvl1pPr lvl="0" algn="ctr">
              <a:lnSpc>
                <a:spcPct val="100000"/>
              </a:lnSpc>
              <a:spcBef>
                <a:spcPts val="400"/>
              </a:spcBef>
              <a:spcAft>
                <a:spcPts val="0"/>
              </a:spcAft>
              <a:buSzPts val="2800"/>
              <a:buNone/>
              <a:defRPr sz="3733"/>
            </a:lvl1pPr>
            <a:lvl2pPr lvl="1" algn="ctr">
              <a:lnSpc>
                <a:spcPct val="100000"/>
              </a:lnSpc>
              <a:spcBef>
                <a:spcPts val="400"/>
              </a:spcBef>
              <a:spcAft>
                <a:spcPts val="0"/>
              </a:spcAft>
              <a:buSzPts val="2800"/>
              <a:buNone/>
              <a:defRPr sz="3733"/>
            </a:lvl2pPr>
            <a:lvl3pPr lvl="2" algn="ctr">
              <a:lnSpc>
                <a:spcPct val="100000"/>
              </a:lnSpc>
              <a:spcBef>
                <a:spcPts val="400"/>
              </a:spcBef>
              <a:spcAft>
                <a:spcPts val="0"/>
              </a:spcAft>
              <a:buSzPts val="2800"/>
              <a:buNone/>
              <a:defRPr sz="3733"/>
            </a:lvl3pPr>
            <a:lvl4pPr lvl="3" algn="ctr">
              <a:lnSpc>
                <a:spcPct val="100000"/>
              </a:lnSpc>
              <a:spcBef>
                <a:spcPts val="400"/>
              </a:spcBef>
              <a:spcAft>
                <a:spcPts val="0"/>
              </a:spcAft>
              <a:buSzPts val="2800"/>
              <a:buNone/>
              <a:defRPr sz="3733"/>
            </a:lvl4pPr>
            <a:lvl5pPr lvl="4" algn="ctr">
              <a:lnSpc>
                <a:spcPct val="100000"/>
              </a:lnSpc>
              <a:spcBef>
                <a:spcPts val="400"/>
              </a:spcBef>
              <a:spcAft>
                <a:spcPts val="0"/>
              </a:spcAft>
              <a:buSzPts val="2800"/>
              <a:buNone/>
              <a:defRPr sz="3733"/>
            </a:lvl5pPr>
            <a:lvl6pPr lvl="5" algn="ctr">
              <a:lnSpc>
                <a:spcPct val="100000"/>
              </a:lnSpc>
              <a:spcBef>
                <a:spcPts val="667"/>
              </a:spcBef>
              <a:spcAft>
                <a:spcPts val="0"/>
              </a:spcAft>
              <a:buSzPts val="2800"/>
              <a:buNone/>
              <a:defRPr sz="3733"/>
            </a:lvl6pPr>
            <a:lvl7pPr lvl="6" algn="ctr">
              <a:lnSpc>
                <a:spcPct val="100000"/>
              </a:lnSpc>
              <a:spcBef>
                <a:spcPts val="667"/>
              </a:spcBef>
              <a:spcAft>
                <a:spcPts val="0"/>
              </a:spcAft>
              <a:buSzPts val="2800"/>
              <a:buNone/>
              <a:defRPr sz="3733"/>
            </a:lvl7pPr>
            <a:lvl8pPr lvl="7" algn="ctr">
              <a:lnSpc>
                <a:spcPct val="100000"/>
              </a:lnSpc>
              <a:spcBef>
                <a:spcPts val="667"/>
              </a:spcBef>
              <a:spcAft>
                <a:spcPts val="0"/>
              </a:spcAft>
              <a:buSzPts val="2800"/>
              <a:buNone/>
              <a:defRPr sz="3733"/>
            </a:lvl8pPr>
            <a:lvl9pPr lvl="8" algn="ctr">
              <a:lnSpc>
                <a:spcPct val="100000"/>
              </a:lnSpc>
              <a:spcBef>
                <a:spcPts val="667"/>
              </a:spcBef>
              <a:spcAft>
                <a:spcPts val="0"/>
              </a:spcAft>
              <a:buSzPts val="2800"/>
              <a:buNone/>
              <a:defRPr sz="3733"/>
            </a:lvl9pPr>
          </a:lstStyle>
          <a:p>
            <a:endParaRPr/>
          </a:p>
        </p:txBody>
      </p:sp>
      <p:sp>
        <p:nvSpPr>
          <p:cNvPr id="250" name="Google Shape;250;p31"/>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852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3" name="Google Shape;253;p32"/>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25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54" name="Google Shape;254;p32"/>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250"/>
              <a:buFont typeface="Arial"/>
              <a:buNone/>
              <a:defRPr sz="2400" b="1">
                <a:solidFill>
                  <a:srgbClr val="222222"/>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55" name="Google Shape;255;p32"/>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05070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p33"/>
          <p:cNvSpPr txBox="1">
            <a:spLocks noGrp="1"/>
          </p:cNvSpPr>
          <p:nvPr>
            <p:ph type="body" idx="1"/>
          </p:nvPr>
        </p:nvSpPr>
        <p:spPr>
          <a:xfrm>
            <a:off x="304800" y="1066800"/>
            <a:ext cx="5486400" cy="3017600"/>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endParaRPr/>
          </a:p>
        </p:txBody>
      </p:sp>
      <p:sp>
        <p:nvSpPr>
          <p:cNvPr id="259" name="Google Shape;259;p33"/>
          <p:cNvSpPr txBox="1">
            <a:spLocks noGrp="1"/>
          </p:cNvSpPr>
          <p:nvPr>
            <p:ph type="dt" idx="10"/>
          </p:nvPr>
        </p:nvSpPr>
        <p:spPr>
          <a:xfrm>
            <a:off x="304800" y="4237567"/>
            <a:ext cx="1422400" cy="2436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33"/>
          <p:cNvSpPr txBox="1">
            <a:spLocks noGrp="1"/>
          </p:cNvSpPr>
          <p:nvPr>
            <p:ph type="ftr" idx="11"/>
          </p:nvPr>
        </p:nvSpPr>
        <p:spPr>
          <a:xfrm>
            <a:off x="2082800" y="4237567"/>
            <a:ext cx="1930400" cy="2436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33"/>
          <p:cNvSpPr txBox="1">
            <a:spLocks noGrp="1"/>
          </p:cNvSpPr>
          <p:nvPr>
            <p:ph type="sldNum" idx="12"/>
          </p:nvPr>
        </p:nvSpPr>
        <p:spPr>
          <a:xfrm>
            <a:off x="4368800" y="4237567"/>
            <a:ext cx="1422400" cy="2436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27800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1">
  <p:cSld name="Title and Text 1 1">
    <p:spTree>
      <p:nvGrpSpPr>
        <p:cNvPr id="1" name="Shape 262"/>
        <p:cNvGrpSpPr/>
        <p:nvPr/>
      </p:nvGrpSpPr>
      <p:grpSpPr>
        <a:xfrm>
          <a:off x="0" y="0"/>
          <a:ext cx="0" cy="0"/>
          <a:chOff x="0" y="0"/>
          <a:chExt cx="0" cy="0"/>
        </a:xfrm>
      </p:grpSpPr>
      <p:sp>
        <p:nvSpPr>
          <p:cNvPr id="263" name="Google Shape;263;p34"/>
          <p:cNvSpPr txBox="1">
            <a:spLocks noGrp="1"/>
          </p:cNvSpPr>
          <p:nvPr>
            <p:ph type="sldNum" idx="12"/>
          </p:nvPr>
        </p:nvSpPr>
        <p:spPr>
          <a:xfrm>
            <a:off x="10896533" y="6308723"/>
            <a:ext cx="620400" cy="3664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264" name="Google Shape;264;p34"/>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5" name="Google Shape;265;p34"/>
          <p:cNvSpPr txBox="1">
            <a:spLocks noGrp="1"/>
          </p:cNvSpPr>
          <p:nvPr>
            <p:ph type="body" idx="1"/>
          </p:nvPr>
        </p:nvSpPr>
        <p:spPr>
          <a:xfrm>
            <a:off x="2244695" y="6308723"/>
            <a:ext cx="8512400" cy="3664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66" name="Google Shape;266;p34"/>
          <p:cNvSpPr txBox="1">
            <a:spLocks noGrp="1"/>
          </p:cNvSpPr>
          <p:nvPr>
            <p:ph type="body" idx="2"/>
          </p:nvPr>
        </p:nvSpPr>
        <p:spPr>
          <a:xfrm>
            <a:off x="666751" y="1762064"/>
            <a:ext cx="10850000" cy="4399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67" name="Google Shape;267;p34"/>
          <p:cNvSpPr txBox="1">
            <a:spLocks noGrp="1"/>
          </p:cNvSpPr>
          <p:nvPr>
            <p:ph type="body" idx="3"/>
          </p:nvPr>
        </p:nvSpPr>
        <p:spPr>
          <a:xfrm>
            <a:off x="666751" y="1220755"/>
            <a:ext cx="108500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96272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Column Text 1">
  <p:cSld name="2 Column Text 1">
    <p:spTree>
      <p:nvGrpSpPr>
        <p:cNvPr id="1" name="Shape 268"/>
        <p:cNvGrpSpPr/>
        <p:nvPr/>
      </p:nvGrpSpPr>
      <p:grpSpPr>
        <a:xfrm>
          <a:off x="0" y="0"/>
          <a:ext cx="0" cy="0"/>
          <a:chOff x="0" y="0"/>
          <a:chExt cx="0" cy="0"/>
        </a:xfrm>
      </p:grpSpPr>
      <p:sp>
        <p:nvSpPr>
          <p:cNvPr id="269" name="Google Shape;269;p35"/>
          <p:cNvSpPr txBox="1">
            <a:spLocks noGrp="1"/>
          </p:cNvSpPr>
          <p:nvPr>
            <p:ph type="body" idx="1"/>
          </p:nvPr>
        </p:nvSpPr>
        <p:spPr>
          <a:xfrm>
            <a:off x="666751" y="1784351"/>
            <a:ext cx="5247200" cy="3852800"/>
          </a:xfrm>
          <a:prstGeom prst="rect">
            <a:avLst/>
          </a:prstGeom>
          <a:noFill/>
          <a:ln>
            <a:noFill/>
          </a:ln>
        </p:spPr>
        <p:txBody>
          <a:bodyPr spcFirstLastPara="1" wrap="square" lIns="0" tIns="45700" rIns="91425" bIns="45700" anchor="t" anchorCtr="0">
            <a:noAutofit/>
          </a:bodyPr>
          <a:lstStyle>
            <a:lvl1pPr marL="609585" lvl="0" indent="-474121" algn="l">
              <a:lnSpc>
                <a:spcPct val="100000"/>
              </a:lnSpc>
              <a:spcBef>
                <a:spcPts val="400"/>
              </a:spcBef>
              <a:spcAft>
                <a:spcPts val="0"/>
              </a:spcAft>
              <a:buSzPts val="2000"/>
              <a:buChar char="•"/>
              <a:defRPr sz="2133"/>
            </a:lvl1pPr>
            <a:lvl2pPr marL="1219170" lvl="1" indent="-474121" algn="l">
              <a:lnSpc>
                <a:spcPct val="100000"/>
              </a:lnSpc>
              <a:spcBef>
                <a:spcPts val="400"/>
              </a:spcBef>
              <a:spcAft>
                <a:spcPts val="0"/>
              </a:spcAft>
              <a:buSzPts val="2000"/>
              <a:buChar char="-"/>
              <a:defRPr sz="2133"/>
            </a:lvl2pPr>
            <a:lvl3pPr marL="1828754" lvl="2" indent="-474121" algn="l">
              <a:lnSpc>
                <a:spcPct val="100000"/>
              </a:lnSpc>
              <a:spcBef>
                <a:spcPts val="400"/>
              </a:spcBef>
              <a:spcAft>
                <a:spcPts val="0"/>
              </a:spcAft>
              <a:buSzPts val="2000"/>
              <a:buChar char="-"/>
              <a:defRPr sz="2133"/>
            </a:lvl3pPr>
            <a:lvl4pPr marL="2438339" lvl="3" indent="-474121" algn="l">
              <a:lnSpc>
                <a:spcPct val="100000"/>
              </a:lnSpc>
              <a:spcBef>
                <a:spcPts val="400"/>
              </a:spcBef>
              <a:spcAft>
                <a:spcPts val="0"/>
              </a:spcAft>
              <a:buSzPts val="2000"/>
              <a:buChar char="-"/>
              <a:defRPr sz="2133"/>
            </a:lvl4pPr>
            <a:lvl5pPr marL="3047924" lvl="4" indent="-452955" algn="l">
              <a:lnSpc>
                <a:spcPct val="100000"/>
              </a:lnSpc>
              <a:spcBef>
                <a:spcPts val="400"/>
              </a:spcBef>
              <a:spcAft>
                <a:spcPts val="0"/>
              </a:spcAft>
              <a:buSzPts val="1750"/>
              <a:buChar char="-"/>
              <a:defRPr sz="1867"/>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0" name="Google Shape;270;p35"/>
          <p:cNvSpPr txBox="1">
            <a:spLocks noGrp="1"/>
          </p:cNvSpPr>
          <p:nvPr>
            <p:ph type="body" idx="2"/>
          </p:nvPr>
        </p:nvSpPr>
        <p:spPr>
          <a:xfrm>
            <a:off x="6278037" y="1784351"/>
            <a:ext cx="5247200" cy="3852800"/>
          </a:xfrm>
          <a:prstGeom prst="rect">
            <a:avLst/>
          </a:prstGeom>
          <a:noFill/>
          <a:ln>
            <a:noFill/>
          </a:ln>
        </p:spPr>
        <p:txBody>
          <a:bodyPr spcFirstLastPara="1" wrap="square" lIns="0" tIns="45700" rIns="91425" bIns="45700" anchor="t" anchorCtr="0">
            <a:noAutofit/>
          </a:bodyPr>
          <a:lstStyle>
            <a:lvl1pPr marL="609585" lvl="0" indent="-474121" algn="l">
              <a:lnSpc>
                <a:spcPct val="100000"/>
              </a:lnSpc>
              <a:spcBef>
                <a:spcPts val="400"/>
              </a:spcBef>
              <a:spcAft>
                <a:spcPts val="0"/>
              </a:spcAft>
              <a:buSzPts val="2000"/>
              <a:buChar char="•"/>
              <a:defRPr sz="2133"/>
            </a:lvl1pPr>
            <a:lvl2pPr marL="1219170" lvl="1" indent="-474121" algn="l">
              <a:lnSpc>
                <a:spcPct val="100000"/>
              </a:lnSpc>
              <a:spcBef>
                <a:spcPts val="400"/>
              </a:spcBef>
              <a:spcAft>
                <a:spcPts val="0"/>
              </a:spcAft>
              <a:buSzPts val="2000"/>
              <a:buChar char="-"/>
              <a:defRPr sz="2133"/>
            </a:lvl2pPr>
            <a:lvl3pPr marL="1828754" lvl="2" indent="-474121" algn="l">
              <a:lnSpc>
                <a:spcPct val="100000"/>
              </a:lnSpc>
              <a:spcBef>
                <a:spcPts val="400"/>
              </a:spcBef>
              <a:spcAft>
                <a:spcPts val="0"/>
              </a:spcAft>
              <a:buSzPts val="2000"/>
              <a:buChar char="-"/>
              <a:defRPr sz="2133"/>
            </a:lvl3pPr>
            <a:lvl4pPr marL="2438339" lvl="3" indent="-474121" algn="l">
              <a:lnSpc>
                <a:spcPct val="100000"/>
              </a:lnSpc>
              <a:spcBef>
                <a:spcPts val="400"/>
              </a:spcBef>
              <a:spcAft>
                <a:spcPts val="0"/>
              </a:spcAft>
              <a:buSzPts val="2000"/>
              <a:buChar char="-"/>
              <a:defRPr sz="2133"/>
            </a:lvl4pPr>
            <a:lvl5pPr marL="3047924" lvl="4" indent="-452955" algn="l">
              <a:lnSpc>
                <a:spcPct val="100000"/>
              </a:lnSpc>
              <a:spcBef>
                <a:spcPts val="400"/>
              </a:spcBef>
              <a:spcAft>
                <a:spcPts val="0"/>
              </a:spcAft>
              <a:buSzPts val="1750"/>
              <a:buChar char="-"/>
              <a:defRPr sz="1867"/>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1" name="Google Shape;271;p35"/>
          <p:cNvSpPr txBox="1">
            <a:spLocks noGrp="1"/>
          </p:cNvSpPr>
          <p:nvPr>
            <p:ph type="body" idx="3"/>
          </p:nvPr>
        </p:nvSpPr>
        <p:spPr>
          <a:xfrm>
            <a:off x="666751" y="1220755"/>
            <a:ext cx="52472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250"/>
              <a:buFont typeface="Arial"/>
              <a:buNone/>
              <a:defRPr sz="2400" b="1">
                <a:solidFill>
                  <a:srgbClr val="222222"/>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2" name="Google Shape;272;p35"/>
          <p:cNvSpPr txBox="1">
            <a:spLocks noGrp="1"/>
          </p:cNvSpPr>
          <p:nvPr>
            <p:ph type="body" idx="4"/>
          </p:nvPr>
        </p:nvSpPr>
        <p:spPr>
          <a:xfrm>
            <a:off x="6288617" y="1220755"/>
            <a:ext cx="528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250"/>
              <a:buFont typeface="Arial"/>
              <a:buNone/>
              <a:defRPr sz="2400" b="1">
                <a:solidFill>
                  <a:srgbClr val="222222"/>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3" name="Google Shape;273;p35"/>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4" name="Google Shape;274;p35"/>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03876325"/>
      </p:ext>
    </p:extLst>
  </p:cSld>
  <p:clrMapOvr>
    <a:masterClrMapping/>
  </p:clrMapOvr>
  <p:extLst>
    <p:ext uri="{DCECCB84-F9BA-43D5-87BE-67443E8EF086}">
      <p15:sldGuideLst xmlns:p15="http://schemas.microsoft.com/office/powerpoint/2012/main">
        <p15:guide id="1" orient="horz" pos="84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1 3">
  <p:cSld name="Title and Text 1 3">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7" name="Google Shape;277;p36"/>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8" name="Google Shape;278;p36"/>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79" name="Google Shape;279;p36"/>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marR="0" lvl="0"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a:lnSpc>
                <a:spcPct val="93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506955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4">
  <p:cSld name="Title and Text 1 4">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2" name="Google Shape;282;p37"/>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83" name="Google Shape;283;p37"/>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84" name="Google Shape;284;p37"/>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1158312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1 2">
  <p:cSld name="Title and Text 1 2">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7" name="Google Shape;287;p38"/>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88" name="Google Shape;288;p38"/>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300"/>
              <a:buFont typeface="Arial"/>
              <a:buNone/>
              <a:defRPr sz="2400" b="1">
                <a:solidFill>
                  <a:srgbClr val="222222"/>
                </a:solidFill>
              </a:defRPr>
            </a:lvl1pPr>
            <a:lvl2pPr marL="1219170" lvl="1" indent="-499521" algn="l">
              <a:lnSpc>
                <a:spcPct val="100000"/>
              </a:lnSpc>
              <a:spcBef>
                <a:spcPts val="400"/>
              </a:spcBef>
              <a:spcAft>
                <a:spcPts val="0"/>
              </a:spcAft>
              <a:buSzPts val="2300"/>
              <a:buChar char="-"/>
              <a:defRPr/>
            </a:lvl2pPr>
            <a:lvl3pPr marL="1828754" lvl="2" indent="-499521" algn="l">
              <a:lnSpc>
                <a:spcPct val="100000"/>
              </a:lnSpc>
              <a:spcBef>
                <a:spcPts val="400"/>
              </a:spcBef>
              <a:spcAft>
                <a:spcPts val="0"/>
              </a:spcAft>
              <a:buSzPts val="2300"/>
              <a:buChar char="-"/>
              <a:defRPr/>
            </a:lvl3pPr>
            <a:lvl4pPr marL="2438339" lvl="3" indent="-499521" algn="l">
              <a:lnSpc>
                <a:spcPct val="100000"/>
              </a:lnSpc>
              <a:spcBef>
                <a:spcPts val="400"/>
              </a:spcBef>
              <a:spcAft>
                <a:spcPts val="0"/>
              </a:spcAft>
              <a:buSzPts val="2300"/>
              <a:buChar char="-"/>
              <a:defRPr/>
            </a:lvl4pPr>
            <a:lvl5pPr marL="3047924" lvl="4" indent="-499521" algn="l">
              <a:lnSpc>
                <a:spcPct val="100000"/>
              </a:lnSpc>
              <a:spcBef>
                <a:spcPts val="400"/>
              </a:spcBef>
              <a:spcAft>
                <a:spcPts val="0"/>
              </a:spcAft>
              <a:buSzPts val="23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289" name="Google Shape;289;p38"/>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sz="1867"/>
            </a:lvl1pPr>
            <a:lvl2pPr lvl="1" algn="l">
              <a:lnSpc>
                <a:spcPct val="93000"/>
              </a:lnSpc>
              <a:spcBef>
                <a:spcPts val="0"/>
              </a:spcBef>
              <a:spcAft>
                <a:spcPts val="0"/>
              </a:spcAft>
              <a:buSzPts val="1400"/>
              <a:buNone/>
              <a:defRPr sz="1867"/>
            </a:lvl2pPr>
            <a:lvl3pPr lvl="2" algn="l">
              <a:lnSpc>
                <a:spcPct val="93000"/>
              </a:lnSpc>
              <a:spcBef>
                <a:spcPts val="0"/>
              </a:spcBef>
              <a:spcAft>
                <a:spcPts val="0"/>
              </a:spcAft>
              <a:buSzPts val="1400"/>
              <a:buNone/>
              <a:defRPr sz="1867"/>
            </a:lvl3pPr>
            <a:lvl4pPr lvl="3" algn="l">
              <a:lnSpc>
                <a:spcPct val="93000"/>
              </a:lnSpc>
              <a:spcBef>
                <a:spcPts val="0"/>
              </a:spcBef>
              <a:spcAft>
                <a:spcPts val="0"/>
              </a:spcAft>
              <a:buSzPts val="1400"/>
              <a:buNone/>
              <a:defRPr sz="1867"/>
            </a:lvl4pPr>
            <a:lvl5pPr lvl="4" algn="l">
              <a:lnSpc>
                <a:spcPct val="93000"/>
              </a:lnSpc>
              <a:spcBef>
                <a:spcPts val="0"/>
              </a:spcBef>
              <a:spcAft>
                <a:spcPts val="0"/>
              </a:spcAft>
              <a:buSzPts val="1400"/>
              <a:buNone/>
              <a:defRPr sz="1867"/>
            </a:lvl5pPr>
            <a:lvl6pPr lvl="5" algn="l">
              <a:lnSpc>
                <a:spcPct val="93000"/>
              </a:lnSpc>
              <a:spcBef>
                <a:spcPts val="0"/>
              </a:spcBef>
              <a:spcAft>
                <a:spcPts val="0"/>
              </a:spcAft>
              <a:buSzPts val="1400"/>
              <a:buNone/>
              <a:defRPr sz="1867"/>
            </a:lvl6pPr>
            <a:lvl7pPr lvl="6" algn="l">
              <a:lnSpc>
                <a:spcPct val="93000"/>
              </a:lnSpc>
              <a:spcBef>
                <a:spcPts val="0"/>
              </a:spcBef>
              <a:spcAft>
                <a:spcPts val="0"/>
              </a:spcAft>
              <a:buSzPts val="1400"/>
              <a:buNone/>
              <a:defRPr sz="1867"/>
            </a:lvl7pPr>
            <a:lvl8pPr lvl="7" algn="l">
              <a:lnSpc>
                <a:spcPct val="93000"/>
              </a:lnSpc>
              <a:spcBef>
                <a:spcPts val="0"/>
              </a:spcBef>
              <a:spcAft>
                <a:spcPts val="0"/>
              </a:spcAft>
              <a:buSzPts val="1400"/>
              <a:buNone/>
              <a:defRPr sz="1867"/>
            </a:lvl8pPr>
            <a:lvl9pPr lvl="8" algn="l">
              <a:lnSpc>
                <a:spcPct val="93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150019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1">
  <p:cSld name="Title and Text 2 1">
    <p:spTree>
      <p:nvGrpSpPr>
        <p:cNvPr id="1" name="Shape 290"/>
        <p:cNvGrpSpPr/>
        <p:nvPr/>
      </p:nvGrpSpPr>
      <p:grpSpPr>
        <a:xfrm>
          <a:off x="0" y="0"/>
          <a:ext cx="0" cy="0"/>
          <a:chOff x="0" y="0"/>
          <a:chExt cx="0" cy="0"/>
        </a:xfrm>
      </p:grpSpPr>
      <p:sp>
        <p:nvSpPr>
          <p:cNvPr id="291" name="Google Shape;291;p39"/>
          <p:cNvSpPr txBox="1">
            <a:spLocks noGrp="1"/>
          </p:cNvSpPr>
          <p:nvPr>
            <p:ph type="sldNum" idx="12"/>
          </p:nvPr>
        </p:nvSpPr>
        <p:spPr>
          <a:xfrm>
            <a:off x="10896533" y="6308723"/>
            <a:ext cx="620400" cy="3664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292" name="Google Shape;292;p39"/>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3" name="Google Shape;293;p39"/>
          <p:cNvSpPr txBox="1">
            <a:spLocks noGrp="1"/>
          </p:cNvSpPr>
          <p:nvPr>
            <p:ph type="body" idx="1"/>
          </p:nvPr>
        </p:nvSpPr>
        <p:spPr>
          <a:xfrm>
            <a:off x="2244695" y="6308723"/>
            <a:ext cx="8512400" cy="3664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94" name="Google Shape;294;p39"/>
          <p:cNvSpPr txBox="1">
            <a:spLocks noGrp="1"/>
          </p:cNvSpPr>
          <p:nvPr>
            <p:ph type="body" idx="2"/>
          </p:nvPr>
        </p:nvSpPr>
        <p:spPr>
          <a:xfrm>
            <a:off x="666751" y="1762064"/>
            <a:ext cx="10850000" cy="4399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0"/>
              </a:spcBef>
              <a:spcAft>
                <a:spcPts val="0"/>
              </a:spcAft>
              <a:buSzPts val="230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295" name="Google Shape;295;p39"/>
          <p:cNvSpPr txBox="1">
            <a:spLocks noGrp="1"/>
          </p:cNvSpPr>
          <p:nvPr>
            <p:ph type="body" idx="3"/>
          </p:nvPr>
        </p:nvSpPr>
        <p:spPr>
          <a:xfrm>
            <a:off x="666751" y="1220755"/>
            <a:ext cx="10850000" cy="4316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Font typeface="Arial"/>
              <a:buNone/>
              <a:defRPr sz="2400" b="1">
                <a:solidFill>
                  <a:schemeClr val="accen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26771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ontact Us 1">
  <p:cSld name="Contact Us 1">
    <p:bg>
      <p:bgPr>
        <a:solidFill>
          <a:srgbClr val="FFFFFF"/>
        </a:solidFill>
        <a:effectLst/>
      </p:bgPr>
    </p:bg>
    <p:spTree>
      <p:nvGrpSpPr>
        <p:cNvPr id="1" name="Shape 296"/>
        <p:cNvGrpSpPr/>
        <p:nvPr/>
      </p:nvGrpSpPr>
      <p:grpSpPr>
        <a:xfrm>
          <a:off x="0" y="0"/>
          <a:ext cx="0" cy="0"/>
          <a:chOff x="0" y="0"/>
          <a:chExt cx="0" cy="0"/>
        </a:xfrm>
      </p:grpSpPr>
      <p:pic>
        <p:nvPicPr>
          <p:cNvPr id="297" name="Google Shape;297;p40"/>
          <p:cNvPicPr preferRelativeResize="0"/>
          <p:nvPr/>
        </p:nvPicPr>
        <p:blipFill rotWithShape="1">
          <a:blip r:embed="rId2">
            <a:alphaModFix/>
          </a:blip>
          <a:srcRect b="53518"/>
          <a:stretch/>
        </p:blipFill>
        <p:spPr>
          <a:xfrm>
            <a:off x="666753" y="2386153"/>
            <a:ext cx="3358300" cy="903625"/>
          </a:xfrm>
          <a:prstGeom prst="rect">
            <a:avLst/>
          </a:prstGeom>
          <a:noFill/>
          <a:ln>
            <a:noFill/>
          </a:ln>
        </p:spPr>
      </p:pic>
      <p:grpSp>
        <p:nvGrpSpPr>
          <p:cNvPr id="298" name="Google Shape;298;p40"/>
          <p:cNvGrpSpPr/>
          <p:nvPr/>
        </p:nvGrpSpPr>
        <p:grpSpPr>
          <a:xfrm>
            <a:off x="4233" y="6761672"/>
            <a:ext cx="12192000" cy="104400"/>
            <a:chOff x="0" y="5071254"/>
            <a:chExt cx="9144000" cy="78300"/>
          </a:xfrm>
        </p:grpSpPr>
        <p:sp>
          <p:nvSpPr>
            <p:cNvPr id="299" name="Google Shape;299;p40"/>
            <p:cNvSpPr/>
            <p:nvPr/>
          </p:nvSpPr>
          <p:spPr>
            <a:xfrm>
              <a:off x="0" y="5071254"/>
              <a:ext cx="2016000" cy="7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93000"/>
                </a:lnSpc>
                <a:spcBef>
                  <a:spcPts val="0"/>
                </a:spcBef>
                <a:spcAft>
                  <a:spcPts val="0"/>
                </a:spcAft>
                <a:buClr>
                  <a:srgbClr val="000000"/>
                </a:buClr>
                <a:buSzPts val="1800"/>
                <a:buFont typeface="Arial"/>
                <a:buNone/>
              </a:pPr>
              <a:endParaRPr sz="2400" b="0" i="0" u="none" strike="noStrike" cap="none">
                <a:solidFill>
                  <a:schemeClr val="lt1"/>
                </a:solidFill>
                <a:latin typeface="Arial"/>
                <a:ea typeface="Arial"/>
                <a:cs typeface="Arial"/>
                <a:sym typeface="Arial"/>
              </a:endParaRPr>
            </a:p>
          </p:txBody>
        </p:sp>
        <p:sp>
          <p:nvSpPr>
            <p:cNvPr id="300" name="Google Shape;300;p40"/>
            <p:cNvSpPr/>
            <p:nvPr/>
          </p:nvSpPr>
          <p:spPr>
            <a:xfrm>
              <a:off x="2016000" y="5071254"/>
              <a:ext cx="7128000" cy="7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3000"/>
                </a:lnSpc>
                <a:spcBef>
                  <a:spcPts val="0"/>
                </a:spcBef>
                <a:spcAft>
                  <a:spcPts val="0"/>
                </a:spcAft>
                <a:buClr>
                  <a:srgbClr val="000000"/>
                </a:buClr>
                <a:buSzPts val="1800"/>
                <a:buFont typeface="Arial"/>
                <a:buNone/>
              </a:pPr>
              <a:endParaRPr sz="2400" b="0" i="0" u="none" strike="noStrike" cap="none">
                <a:solidFill>
                  <a:schemeClr val="lt1"/>
                </a:solidFill>
                <a:latin typeface="Arial"/>
                <a:ea typeface="Arial"/>
                <a:cs typeface="Arial"/>
                <a:sym typeface="Arial"/>
              </a:endParaRPr>
            </a:p>
          </p:txBody>
        </p:sp>
      </p:grpSp>
      <p:sp>
        <p:nvSpPr>
          <p:cNvPr id="301" name="Google Shape;301;p40"/>
          <p:cNvSpPr txBox="1">
            <a:spLocks noGrp="1"/>
          </p:cNvSpPr>
          <p:nvPr>
            <p:ph type="body" idx="1"/>
          </p:nvPr>
        </p:nvSpPr>
        <p:spPr>
          <a:xfrm>
            <a:off x="666751" y="3547455"/>
            <a:ext cx="10850000" cy="824000"/>
          </a:xfrm>
          <a:prstGeom prst="rect">
            <a:avLst/>
          </a:prstGeom>
          <a:noFill/>
          <a:ln>
            <a:noFill/>
          </a:ln>
        </p:spPr>
        <p:txBody>
          <a:bodyPr spcFirstLastPara="1" wrap="square" lIns="0" tIns="45700" rIns="91425" bIns="45700" anchor="ctr" anchorCtr="0">
            <a:noAutofit/>
          </a:bodyPr>
          <a:lstStyle>
            <a:lvl1pPr marL="609585" lvl="0" indent="-304792" algn="l">
              <a:lnSpc>
                <a:spcPct val="100000"/>
              </a:lnSpc>
              <a:spcBef>
                <a:spcPts val="400"/>
              </a:spcBef>
              <a:spcAft>
                <a:spcPts val="0"/>
              </a:spcAft>
              <a:buClr>
                <a:schemeClr val="accent1"/>
              </a:buClr>
              <a:buSzPts val="3500"/>
              <a:buNone/>
              <a:defRPr sz="3733">
                <a:solidFill>
                  <a:schemeClr val="accent1"/>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Clr>
                <a:schemeClr val="dk1"/>
              </a:buClr>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Clr>
                <a:schemeClr val="dk1"/>
              </a:buClr>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302" name="Google Shape;302;p40"/>
          <p:cNvSpPr txBox="1">
            <a:spLocks noGrp="1"/>
          </p:cNvSpPr>
          <p:nvPr>
            <p:ph type="body" idx="2"/>
          </p:nvPr>
        </p:nvSpPr>
        <p:spPr>
          <a:xfrm>
            <a:off x="666755" y="4408275"/>
            <a:ext cx="10850000" cy="3832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Clr>
                <a:schemeClr val="accent2"/>
              </a:buClr>
              <a:buSzPts val="2250"/>
              <a:buNone/>
              <a:defRPr sz="2400">
                <a:solidFill>
                  <a:schemeClr val="accent2"/>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Clr>
                <a:schemeClr val="dk1"/>
              </a:buClr>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Clr>
                <a:schemeClr val="dk1"/>
              </a:buClr>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303" name="Google Shape;303;p40"/>
          <p:cNvSpPr txBox="1">
            <a:spLocks noGrp="1"/>
          </p:cNvSpPr>
          <p:nvPr>
            <p:ph type="body" idx="3"/>
          </p:nvPr>
        </p:nvSpPr>
        <p:spPr>
          <a:xfrm>
            <a:off x="666749" y="4971309"/>
            <a:ext cx="10850000" cy="378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Clr>
                <a:schemeClr val="dk1"/>
              </a:buClr>
              <a:buSzPts val="1750"/>
              <a:buNone/>
              <a:defRPr sz="1867"/>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Clr>
                <a:schemeClr val="dk1"/>
              </a:buClr>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Clr>
                <a:schemeClr val="dk1"/>
              </a:buClr>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40003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426720" y="1463040"/>
            <a:ext cx="11338400" cy="4663600"/>
          </a:xfrm>
          <a:prstGeom prst="rect">
            <a:avLst/>
          </a:prstGeom>
          <a:noFill/>
          <a:ln>
            <a:noFill/>
          </a:ln>
        </p:spPr>
        <p:txBody>
          <a:bodyPr spcFirstLastPara="1" wrap="square" lIns="0" tIns="34275" rIns="68575" bIns="34275" anchor="t" anchorCtr="0">
            <a:noAutofit/>
          </a:bodyPr>
          <a:lstStyle>
            <a:lvl1pPr marL="609585" lvl="0" indent="-448722" algn="l">
              <a:lnSpc>
                <a:spcPct val="100000"/>
              </a:lnSpc>
              <a:spcBef>
                <a:spcPts val="400"/>
              </a:spcBef>
              <a:spcAft>
                <a:spcPts val="0"/>
              </a:spcAft>
              <a:buSzPts val="1700"/>
              <a:buChar char="•"/>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37" name="Google Shape;37;p5"/>
          <p:cNvSpPr txBox="1">
            <a:spLocks noGrp="1"/>
          </p:cNvSpPr>
          <p:nvPr>
            <p:ph type="sldNum" idx="12"/>
          </p:nvPr>
        </p:nvSpPr>
        <p:spPr>
          <a:xfrm>
            <a:off x="10959943" y="6287239"/>
            <a:ext cx="548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38" name="Google Shape;38;p5"/>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title"/>
          </p:nvPr>
        </p:nvSpPr>
        <p:spPr>
          <a:xfrm>
            <a:off x="675217" y="366185"/>
            <a:ext cx="10850000" cy="7588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121468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666751" y="366185"/>
            <a:ext cx="10850000" cy="745200"/>
          </a:xfrm>
          <a:prstGeom prst="rect">
            <a:avLst/>
          </a:prstGeom>
          <a:noFill/>
          <a:ln>
            <a:noFill/>
          </a:ln>
        </p:spPr>
        <p:txBody>
          <a:bodyPr spcFirstLastPara="1" wrap="square" lIns="0" tIns="45700" rIns="91425" bIns="45700" anchor="ctr" anchorCtr="0">
            <a:noAutofit/>
          </a:bodyPr>
          <a:lstStyle>
            <a:lvl1pPr lvl="0" algn="just">
              <a:lnSpc>
                <a:spcPct val="90000"/>
              </a:lnSpc>
              <a:spcBef>
                <a:spcPts val="0"/>
              </a:spcBef>
              <a:spcAft>
                <a:spcPts val="0"/>
              </a:spcAft>
              <a:buClr>
                <a:schemeClr val="accent1"/>
              </a:buClr>
              <a:buSzPts val="24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6" name="Google Shape;306;p41"/>
          <p:cNvSpPr txBox="1">
            <a:spLocks noGrp="1"/>
          </p:cNvSpPr>
          <p:nvPr>
            <p:ph type="body" idx="1"/>
          </p:nvPr>
        </p:nvSpPr>
        <p:spPr>
          <a:xfrm>
            <a:off x="666751" y="1762064"/>
            <a:ext cx="10850000" cy="38844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0"/>
              </a:spcBef>
              <a:spcAft>
                <a:spcPts val="0"/>
              </a:spcAft>
              <a:buSzPts val="2250"/>
              <a:buNone/>
              <a:defRPr/>
            </a:lvl1pPr>
            <a:lvl2pPr marL="1219170" lvl="1" indent="-304792" algn="l">
              <a:lnSpc>
                <a:spcPct val="100000"/>
              </a:lnSpc>
              <a:spcBef>
                <a:spcPts val="800"/>
              </a:spcBef>
              <a:spcAft>
                <a:spcPts val="0"/>
              </a:spcAft>
              <a:buSzPts val="2000"/>
              <a:buNone/>
              <a:defRPr/>
            </a:lvl2pPr>
            <a:lvl3pPr marL="1828754" lvl="2" indent="-304792" algn="l">
              <a:lnSpc>
                <a:spcPct val="100000"/>
              </a:lnSpc>
              <a:spcBef>
                <a:spcPts val="400"/>
              </a:spcBef>
              <a:spcAft>
                <a:spcPts val="0"/>
              </a:spcAft>
              <a:buSzPts val="2000"/>
              <a:buNone/>
              <a:defRPr/>
            </a:lvl3pPr>
            <a:lvl4pPr marL="2438339" lvl="3" indent="-304792" algn="l">
              <a:lnSpc>
                <a:spcPct val="100000"/>
              </a:lnSpc>
              <a:spcBef>
                <a:spcPts val="400"/>
              </a:spcBef>
              <a:spcAft>
                <a:spcPts val="0"/>
              </a:spcAft>
              <a:buSzPts val="2000"/>
              <a:buNone/>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307" name="Google Shape;307;p41"/>
          <p:cNvSpPr txBox="1">
            <a:spLocks noGrp="1"/>
          </p:cNvSpPr>
          <p:nvPr>
            <p:ph type="body" idx="2"/>
          </p:nvPr>
        </p:nvSpPr>
        <p:spPr>
          <a:xfrm>
            <a:off x="666749" y="1220755"/>
            <a:ext cx="10850000" cy="432000"/>
          </a:xfrm>
          <a:prstGeom prst="rect">
            <a:avLst/>
          </a:prstGeom>
          <a:noFill/>
          <a:ln>
            <a:noFill/>
          </a:ln>
        </p:spPr>
        <p:txBody>
          <a:bodyPr spcFirstLastPara="1" wrap="square" lIns="0" tIns="45700" rIns="91425" bIns="45700" anchor="t" anchorCtr="0">
            <a:noAutofit/>
          </a:bodyPr>
          <a:lstStyle>
            <a:lvl1pPr marL="609585" lvl="0" indent="-304792" algn="l">
              <a:lnSpc>
                <a:spcPct val="100000"/>
              </a:lnSpc>
              <a:spcBef>
                <a:spcPts val="400"/>
              </a:spcBef>
              <a:spcAft>
                <a:spcPts val="0"/>
              </a:spcAft>
              <a:buSzPts val="2250"/>
              <a:buFont typeface="Arial"/>
              <a:buNone/>
              <a:defRPr sz="2400" b="1">
                <a:solidFill>
                  <a:srgbClr val="222222"/>
                </a:solidFill>
              </a:defRPr>
            </a:lvl1pPr>
            <a:lvl2pPr marL="1219170" lvl="1" indent="-495288" algn="l">
              <a:lnSpc>
                <a:spcPct val="100000"/>
              </a:lnSpc>
              <a:spcBef>
                <a:spcPts val="400"/>
              </a:spcBef>
              <a:spcAft>
                <a:spcPts val="0"/>
              </a:spcAft>
              <a:buSzPts val="2250"/>
              <a:buChar char="-"/>
              <a:defRPr/>
            </a:lvl2pPr>
            <a:lvl3pPr marL="1828754" lvl="2" indent="-495288" algn="l">
              <a:lnSpc>
                <a:spcPct val="100000"/>
              </a:lnSpc>
              <a:spcBef>
                <a:spcPts val="400"/>
              </a:spcBef>
              <a:spcAft>
                <a:spcPts val="0"/>
              </a:spcAft>
              <a:buSzPts val="2250"/>
              <a:buChar char="-"/>
              <a:defRPr/>
            </a:lvl3pPr>
            <a:lvl4pPr marL="2438339" lvl="3" indent="-495288" algn="l">
              <a:lnSpc>
                <a:spcPct val="100000"/>
              </a:lnSpc>
              <a:spcBef>
                <a:spcPts val="400"/>
              </a:spcBef>
              <a:spcAft>
                <a:spcPts val="0"/>
              </a:spcAft>
              <a:buSzPts val="2250"/>
              <a:buChar char="-"/>
              <a:defRPr/>
            </a:lvl4pPr>
            <a:lvl5pPr marL="3047924" lvl="4" indent="-495288" algn="l">
              <a:lnSpc>
                <a:spcPct val="100000"/>
              </a:lnSpc>
              <a:spcBef>
                <a:spcPts val="400"/>
              </a:spcBef>
              <a:spcAft>
                <a:spcPts val="0"/>
              </a:spcAft>
              <a:buSzPts val="225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308" name="Google Shape;308;p41"/>
          <p:cNvSpPr txBox="1">
            <a:spLocks noGrp="1"/>
          </p:cNvSpPr>
          <p:nvPr>
            <p:ph type="ftr" idx="11"/>
          </p:nvPr>
        </p:nvSpPr>
        <p:spPr>
          <a:xfrm>
            <a:off x="675216" y="5655759"/>
            <a:ext cx="10833200" cy="514800"/>
          </a:xfrm>
          <a:prstGeom prst="rect">
            <a:avLst/>
          </a:prstGeom>
          <a:noFill/>
          <a:ln>
            <a:noFill/>
          </a:ln>
        </p:spPr>
        <p:txBody>
          <a:bodyPr spcFirstLastPara="1" wrap="square" lIns="0" tIns="45700" rIns="91425" bIns="45700" anchor="ctr"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309" name="Google Shape;309;p41"/>
          <p:cNvSpPr/>
          <p:nvPr/>
        </p:nvSpPr>
        <p:spPr>
          <a:xfrm>
            <a:off x="2844800" y="6375400"/>
            <a:ext cx="8128000" cy="3048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lnSpc>
                <a:spcPct val="93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49625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solidFill>
          <a:schemeClr val="lt1"/>
        </a:solidFill>
        <a:effectLst/>
      </p:bgPr>
    </p:bg>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143339" y="117059"/>
            <a:ext cx="11809200" cy="60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24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42"/>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a:lnSpc>
                <a:spcPct val="93000"/>
              </a:lnSpc>
              <a:spcBef>
                <a:spcPts val="0"/>
              </a:spcBef>
              <a:buNone/>
              <a:defRPr sz="2400" b="0" i="0" u="none" strike="noStrike" cap="none">
                <a:latin typeface="Calibri"/>
                <a:ea typeface="Calibri"/>
                <a:cs typeface="Calibri"/>
                <a:sym typeface="Calibri"/>
              </a:defRPr>
            </a:lvl1pPr>
            <a:lvl2pPr marL="0" marR="0" lvl="1" indent="0" algn="l">
              <a:lnSpc>
                <a:spcPct val="93000"/>
              </a:lnSpc>
              <a:spcBef>
                <a:spcPts val="0"/>
              </a:spcBef>
              <a:buNone/>
              <a:defRPr sz="2400" b="0" i="0" u="none" strike="noStrike" cap="none">
                <a:latin typeface="Calibri"/>
                <a:ea typeface="Calibri"/>
                <a:cs typeface="Calibri"/>
                <a:sym typeface="Calibri"/>
              </a:defRPr>
            </a:lvl2pPr>
            <a:lvl3pPr marL="0" marR="0" lvl="2" indent="0" algn="l">
              <a:lnSpc>
                <a:spcPct val="93000"/>
              </a:lnSpc>
              <a:spcBef>
                <a:spcPts val="0"/>
              </a:spcBef>
              <a:buNone/>
              <a:defRPr sz="2400" b="0" i="0" u="none" strike="noStrike" cap="none">
                <a:latin typeface="Calibri"/>
                <a:ea typeface="Calibri"/>
                <a:cs typeface="Calibri"/>
                <a:sym typeface="Calibri"/>
              </a:defRPr>
            </a:lvl3pPr>
            <a:lvl4pPr marL="0" marR="0" lvl="3" indent="0" algn="l">
              <a:lnSpc>
                <a:spcPct val="93000"/>
              </a:lnSpc>
              <a:spcBef>
                <a:spcPts val="0"/>
              </a:spcBef>
              <a:buNone/>
              <a:defRPr sz="2400" b="0" i="0" u="none" strike="noStrike" cap="none">
                <a:latin typeface="Calibri"/>
                <a:ea typeface="Calibri"/>
                <a:cs typeface="Calibri"/>
                <a:sym typeface="Calibri"/>
              </a:defRPr>
            </a:lvl4pPr>
            <a:lvl5pPr marL="0" marR="0" lvl="4" indent="0" algn="l">
              <a:lnSpc>
                <a:spcPct val="93000"/>
              </a:lnSpc>
              <a:spcBef>
                <a:spcPts val="0"/>
              </a:spcBef>
              <a:buNone/>
              <a:defRPr sz="2400" b="0" i="0" u="none" strike="noStrike" cap="none">
                <a:latin typeface="Calibri"/>
                <a:ea typeface="Calibri"/>
                <a:cs typeface="Calibri"/>
                <a:sym typeface="Calibri"/>
              </a:defRPr>
            </a:lvl5pPr>
            <a:lvl6pPr marL="0" marR="0" lvl="5" indent="0" algn="l">
              <a:lnSpc>
                <a:spcPct val="93000"/>
              </a:lnSpc>
              <a:spcBef>
                <a:spcPts val="0"/>
              </a:spcBef>
              <a:buNone/>
              <a:defRPr sz="2400" b="0" i="0" u="none" strike="noStrike" cap="none">
                <a:latin typeface="Calibri"/>
                <a:ea typeface="Calibri"/>
                <a:cs typeface="Calibri"/>
                <a:sym typeface="Calibri"/>
              </a:defRPr>
            </a:lvl6pPr>
            <a:lvl7pPr marL="0" marR="0" lvl="6" indent="0" algn="l">
              <a:lnSpc>
                <a:spcPct val="93000"/>
              </a:lnSpc>
              <a:spcBef>
                <a:spcPts val="0"/>
              </a:spcBef>
              <a:buNone/>
              <a:defRPr sz="2400" b="0" i="0" u="none" strike="noStrike" cap="none">
                <a:latin typeface="Calibri"/>
                <a:ea typeface="Calibri"/>
                <a:cs typeface="Calibri"/>
                <a:sym typeface="Calibri"/>
              </a:defRPr>
            </a:lvl7pPr>
            <a:lvl8pPr marL="0" marR="0" lvl="7" indent="0" algn="l">
              <a:lnSpc>
                <a:spcPct val="93000"/>
              </a:lnSpc>
              <a:spcBef>
                <a:spcPts val="0"/>
              </a:spcBef>
              <a:buNone/>
              <a:defRPr sz="2400" b="0" i="0" u="none" strike="noStrike" cap="none">
                <a:latin typeface="Calibri"/>
                <a:ea typeface="Calibri"/>
                <a:cs typeface="Calibri"/>
                <a:sym typeface="Calibri"/>
              </a:defRPr>
            </a:lvl8pPr>
            <a:lvl9pPr marL="0" marR="0" lvl="8" indent="0" algn="l">
              <a:lnSpc>
                <a:spcPct val="93000"/>
              </a:lnSpc>
              <a:spcBef>
                <a:spcPts val="0"/>
              </a:spcBef>
              <a:buNone/>
              <a:defRPr sz="2400" b="0" i="0" u="none" strike="noStrike" cap="none">
                <a:latin typeface="Calibri"/>
                <a:ea typeface="Calibri"/>
                <a:cs typeface="Calibri"/>
                <a:sym typeface="Calibri"/>
              </a:defRPr>
            </a:lvl9pPr>
          </a:lstStyle>
          <a:p>
            <a:fld id="{00000000-1234-1234-1234-123412341234}" type="slidenum">
              <a:rPr lang="en" smtClean="0"/>
              <a:pPr/>
              <a:t>‹#›</a:t>
            </a:fld>
            <a:endParaRPr lang="en"/>
          </a:p>
        </p:txBody>
      </p:sp>
      <p:sp>
        <p:nvSpPr>
          <p:cNvPr id="313" name="Google Shape;313;p42"/>
          <p:cNvSpPr txBox="1">
            <a:spLocks noGrp="1"/>
          </p:cNvSpPr>
          <p:nvPr>
            <p:ph type="body" idx="1"/>
          </p:nvPr>
        </p:nvSpPr>
        <p:spPr>
          <a:xfrm>
            <a:off x="508000" y="1143003"/>
            <a:ext cx="8331200" cy="1922800"/>
          </a:xfrm>
          <a:prstGeom prst="rect">
            <a:avLst/>
          </a:prstGeom>
          <a:noFill/>
          <a:ln>
            <a:noFill/>
          </a:ln>
        </p:spPr>
        <p:txBody>
          <a:bodyPr spcFirstLastPara="1" wrap="square" lIns="0" tIns="0" rIns="0" bIns="0" anchor="t" anchorCtr="0">
            <a:noAutofit/>
          </a:bodyPr>
          <a:lstStyle>
            <a:lvl1pPr marL="609585" lvl="0" indent="-304792" algn="l">
              <a:spcBef>
                <a:spcPts val="0"/>
              </a:spcBef>
              <a:spcAft>
                <a:spcPts val="0"/>
              </a:spcAft>
              <a:buSzPts val="2300"/>
              <a:buNone/>
              <a:defRPr>
                <a:latin typeface="Arial"/>
                <a:ea typeface="Arial"/>
                <a:cs typeface="Arial"/>
                <a:sym typeface="Arial"/>
              </a:defRPr>
            </a:lvl1pPr>
            <a:lvl2pPr marL="1219170" lvl="1" indent="-487668" algn="l">
              <a:spcBef>
                <a:spcPts val="1151"/>
              </a:spcBef>
              <a:spcAft>
                <a:spcPts val="0"/>
              </a:spcAft>
              <a:buSzPts val="2160"/>
              <a:buChar char="-"/>
              <a:defRPr>
                <a:latin typeface="Arial"/>
                <a:ea typeface="Arial"/>
                <a:cs typeface="Arial"/>
                <a:sym typeface="Arial"/>
              </a:defRPr>
            </a:lvl2pPr>
            <a:lvl3pPr marL="1828754" lvl="2" indent="-440256" algn="l">
              <a:spcBef>
                <a:spcPts val="1151"/>
              </a:spcBef>
              <a:spcAft>
                <a:spcPts val="0"/>
              </a:spcAft>
              <a:buClr>
                <a:schemeClr val="dk1"/>
              </a:buClr>
              <a:buSzPts val="1600"/>
              <a:buChar char="-"/>
              <a:defRPr>
                <a:latin typeface="Arial"/>
                <a:ea typeface="Arial"/>
                <a:cs typeface="Arial"/>
                <a:sym typeface="Arial"/>
              </a:defRPr>
            </a:lvl3pPr>
            <a:lvl4pPr marL="2438339" lvl="3" indent="-467347" algn="l">
              <a:spcBef>
                <a:spcPts val="900"/>
              </a:spcBef>
              <a:spcAft>
                <a:spcPts val="0"/>
              </a:spcAft>
              <a:buSzPts val="1920"/>
              <a:buChar char="-"/>
              <a:defRPr>
                <a:latin typeface="Arial"/>
                <a:ea typeface="Arial"/>
                <a:cs typeface="Arial"/>
                <a:sym typeface="Arial"/>
              </a:defRPr>
            </a:lvl4pPr>
            <a:lvl5pPr marL="3047924" lvl="4" indent="-440256" algn="l">
              <a:spcBef>
                <a:spcPts val="900"/>
              </a:spcBef>
              <a:spcAft>
                <a:spcPts val="0"/>
              </a:spcAft>
              <a:buClr>
                <a:schemeClr val="dk1"/>
              </a:buClr>
              <a:buSzPts val="1600"/>
              <a:buChar char="-"/>
              <a:defRPr>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314" name="Google Shape;314;p42"/>
          <p:cNvSpPr/>
          <p:nvPr/>
        </p:nvSpPr>
        <p:spPr>
          <a:xfrm>
            <a:off x="2844800" y="6273800"/>
            <a:ext cx="8229600" cy="40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93000"/>
              </a:lnSpc>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315" name="Google Shape;315;p42"/>
          <p:cNvSpPr/>
          <p:nvPr/>
        </p:nvSpPr>
        <p:spPr>
          <a:xfrm>
            <a:off x="2844800" y="6273800"/>
            <a:ext cx="8229600" cy="40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93000"/>
              </a:lnSpc>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1212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vider 2">
  <p:cSld name="Divider 2">
    <p:bg>
      <p:bgPr>
        <a:solidFill>
          <a:srgbClr val="CFE2F3"/>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2" y="0"/>
            <a:ext cx="12188116" cy="6874571"/>
            <a:chOff x="0" y="-1"/>
            <a:chExt cx="9141087" cy="5155928"/>
          </a:xfrm>
        </p:grpSpPr>
        <p:sp>
          <p:nvSpPr>
            <p:cNvPr id="42" name="Google Shape;42;p6"/>
            <p:cNvSpPr/>
            <p:nvPr/>
          </p:nvSpPr>
          <p:spPr>
            <a:xfrm>
              <a:off x="0" y="0"/>
              <a:ext cx="2348678" cy="3502791"/>
            </a:xfrm>
            <a:custGeom>
              <a:avLst/>
              <a:gdLst/>
              <a:ahLst/>
              <a:cxnLst/>
              <a:rect l="l" t="t" r="r" b="b"/>
              <a:pathLst>
                <a:path w="2348678" h="3502791" extrusionOk="0">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rgbClr val="B3D0E1"/>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43" name="Google Shape;43;p6"/>
            <p:cNvSpPr/>
            <p:nvPr/>
          </p:nvSpPr>
          <p:spPr>
            <a:xfrm>
              <a:off x="0" y="-1"/>
              <a:ext cx="9141087" cy="5155928"/>
            </a:xfrm>
            <a:custGeom>
              <a:avLst/>
              <a:gdLst/>
              <a:ahLst/>
              <a:cxnLst/>
              <a:rect l="l" t="t" r="r" b="b"/>
              <a:pathLst>
                <a:path w="9141087" h="5155928" extrusionOk="0">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rgbClr val="B3D0E1"/>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44" name="Google Shape;44;p6"/>
            <p:cNvSpPr/>
            <p:nvPr/>
          </p:nvSpPr>
          <p:spPr>
            <a:xfrm>
              <a:off x="0" y="3174823"/>
              <a:ext cx="1677049" cy="1665275"/>
            </a:xfrm>
            <a:custGeom>
              <a:avLst/>
              <a:gdLst/>
              <a:ahLst/>
              <a:cxnLst/>
              <a:rect l="l" t="t" r="r" b="b"/>
              <a:pathLst>
                <a:path w="1677049" h="1665275" extrusionOk="0">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rgbClr val="B3D0E1"/>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45" name="Google Shape;45;p6"/>
            <p:cNvSpPr/>
            <p:nvPr/>
          </p:nvSpPr>
          <p:spPr>
            <a:xfrm>
              <a:off x="2376848" y="3253687"/>
              <a:ext cx="343930" cy="361770"/>
            </a:xfrm>
            <a:custGeom>
              <a:avLst/>
              <a:gdLst/>
              <a:ahLst/>
              <a:cxnLst/>
              <a:rect l="l" t="t" r="r" b="b"/>
              <a:pathLst>
                <a:path w="343930" h="361770" extrusionOk="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rgbClr val="B3D0E1"/>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grpSp>
      <p:sp>
        <p:nvSpPr>
          <p:cNvPr id="46" name="Google Shape;46;p6"/>
          <p:cNvSpPr txBox="1">
            <a:spLocks noGrp="1"/>
          </p:cNvSpPr>
          <p:nvPr>
            <p:ph type="body" idx="1"/>
          </p:nvPr>
        </p:nvSpPr>
        <p:spPr>
          <a:xfrm>
            <a:off x="5186289" y="3547455"/>
            <a:ext cx="5935600" cy="824000"/>
          </a:xfrm>
          <a:prstGeom prst="rect">
            <a:avLst/>
          </a:prstGeom>
          <a:noFill/>
          <a:ln>
            <a:noFill/>
          </a:ln>
        </p:spPr>
        <p:txBody>
          <a:bodyPr spcFirstLastPara="1" wrap="square" lIns="0" tIns="34275" rIns="68575" bIns="34275" anchor="ctr" anchorCtr="0">
            <a:noAutofit/>
          </a:bodyPr>
          <a:lstStyle>
            <a:lvl1pPr marL="609585" lvl="0" indent="-304792" algn="l">
              <a:lnSpc>
                <a:spcPct val="100000"/>
              </a:lnSpc>
              <a:spcBef>
                <a:spcPts val="400"/>
              </a:spcBef>
              <a:spcAft>
                <a:spcPts val="0"/>
              </a:spcAft>
              <a:buSzPts val="3500"/>
              <a:buNone/>
              <a:defRPr sz="3733">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47" name="Google Shape;47;p6"/>
          <p:cNvSpPr txBox="1">
            <a:spLocks noGrp="1"/>
          </p:cNvSpPr>
          <p:nvPr>
            <p:ph type="body" idx="2"/>
          </p:nvPr>
        </p:nvSpPr>
        <p:spPr>
          <a:xfrm>
            <a:off x="5186292" y="4408275"/>
            <a:ext cx="5935600" cy="383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None/>
              <a:defRPr sz="2400">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pic>
        <p:nvPicPr>
          <p:cNvPr id="48" name="Google Shape;48;p6"/>
          <p:cNvPicPr preferRelativeResize="0"/>
          <p:nvPr/>
        </p:nvPicPr>
        <p:blipFill rotWithShape="1">
          <a:blip r:embed="rId2">
            <a:alphaModFix/>
          </a:blip>
          <a:srcRect b="52284"/>
          <a:stretch/>
        </p:blipFill>
        <p:spPr>
          <a:xfrm>
            <a:off x="5203088" y="2168490"/>
            <a:ext cx="4134489" cy="1142057"/>
          </a:xfrm>
          <a:prstGeom prst="rect">
            <a:avLst/>
          </a:prstGeom>
          <a:noFill/>
          <a:ln>
            <a:noFill/>
          </a:ln>
        </p:spPr>
      </p:pic>
    </p:spTree>
    <p:extLst>
      <p:ext uri="{BB962C8B-B14F-4D97-AF65-F5344CB8AC3E}">
        <p14:creationId xmlns:p14="http://schemas.microsoft.com/office/powerpoint/2010/main" val="99624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ivider 3">
  <p:cSld name="Divider 3">
    <p:bg>
      <p:bgPr>
        <a:solidFill>
          <a:srgbClr val="CFE2F3"/>
        </a:solid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2" y="0"/>
            <a:ext cx="12188116" cy="6874571"/>
            <a:chOff x="0" y="-1"/>
            <a:chExt cx="9141087" cy="5155928"/>
          </a:xfrm>
        </p:grpSpPr>
        <p:sp>
          <p:nvSpPr>
            <p:cNvPr id="51" name="Google Shape;51;p7"/>
            <p:cNvSpPr/>
            <p:nvPr/>
          </p:nvSpPr>
          <p:spPr>
            <a:xfrm>
              <a:off x="0" y="0"/>
              <a:ext cx="2348678" cy="3502791"/>
            </a:xfrm>
            <a:custGeom>
              <a:avLst/>
              <a:gdLst/>
              <a:ahLst/>
              <a:cxnLst/>
              <a:rect l="l" t="t" r="r" b="b"/>
              <a:pathLst>
                <a:path w="2348678" h="3502791" extrusionOk="0">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52" name="Google Shape;52;p7"/>
            <p:cNvSpPr/>
            <p:nvPr/>
          </p:nvSpPr>
          <p:spPr>
            <a:xfrm>
              <a:off x="0" y="-1"/>
              <a:ext cx="9141087" cy="5155928"/>
            </a:xfrm>
            <a:custGeom>
              <a:avLst/>
              <a:gdLst/>
              <a:ahLst/>
              <a:cxnLst/>
              <a:rect l="l" t="t" r="r" b="b"/>
              <a:pathLst>
                <a:path w="9141087" h="5155928" extrusionOk="0">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53" name="Google Shape;53;p7"/>
            <p:cNvSpPr/>
            <p:nvPr/>
          </p:nvSpPr>
          <p:spPr>
            <a:xfrm>
              <a:off x="0" y="3174823"/>
              <a:ext cx="1677049" cy="1665275"/>
            </a:xfrm>
            <a:custGeom>
              <a:avLst/>
              <a:gdLst/>
              <a:ahLst/>
              <a:cxnLst/>
              <a:rect l="l" t="t" r="r" b="b"/>
              <a:pathLst>
                <a:path w="1677049" h="1665275" extrusionOk="0">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sp>
          <p:nvSpPr>
            <p:cNvPr id="54" name="Google Shape;54;p7"/>
            <p:cNvSpPr/>
            <p:nvPr/>
          </p:nvSpPr>
          <p:spPr>
            <a:xfrm>
              <a:off x="2376848" y="3253687"/>
              <a:ext cx="343930" cy="361770"/>
            </a:xfrm>
            <a:custGeom>
              <a:avLst/>
              <a:gdLst/>
              <a:ahLst/>
              <a:cxnLst/>
              <a:rect l="l" t="t" r="r" b="b"/>
              <a:pathLst>
                <a:path w="343930" h="361770" extrusionOk="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93000"/>
                </a:lnSpc>
                <a:spcBef>
                  <a:spcPts val="0"/>
                </a:spcBef>
                <a:spcAft>
                  <a:spcPts val="0"/>
                </a:spcAft>
                <a:buClr>
                  <a:schemeClr val="dk1"/>
                </a:buClr>
                <a:buSzPts val="1800"/>
                <a:buFont typeface="Calibri"/>
                <a:buNone/>
              </a:pPr>
              <a:endParaRPr sz="2400" b="0" i="0" u="none" strike="noStrike" cap="none">
                <a:solidFill>
                  <a:srgbClr val="000000"/>
                </a:solidFill>
                <a:latin typeface="Arial"/>
                <a:ea typeface="Arial"/>
                <a:cs typeface="Arial"/>
                <a:sym typeface="Arial"/>
              </a:endParaRPr>
            </a:p>
          </p:txBody>
        </p:sp>
      </p:grpSp>
      <p:sp>
        <p:nvSpPr>
          <p:cNvPr id="55" name="Google Shape;55;p7"/>
          <p:cNvSpPr txBox="1">
            <a:spLocks noGrp="1"/>
          </p:cNvSpPr>
          <p:nvPr>
            <p:ph type="body" idx="1"/>
          </p:nvPr>
        </p:nvSpPr>
        <p:spPr>
          <a:xfrm>
            <a:off x="5186289" y="3547455"/>
            <a:ext cx="5935600" cy="824000"/>
          </a:xfrm>
          <a:prstGeom prst="rect">
            <a:avLst/>
          </a:prstGeom>
          <a:noFill/>
          <a:ln>
            <a:noFill/>
          </a:ln>
        </p:spPr>
        <p:txBody>
          <a:bodyPr spcFirstLastPara="1" wrap="square" lIns="0" tIns="34275" rIns="68575" bIns="34275" anchor="ctr" anchorCtr="0">
            <a:noAutofit/>
          </a:bodyPr>
          <a:lstStyle>
            <a:lvl1pPr marL="609585" lvl="0" indent="-304792" algn="l">
              <a:lnSpc>
                <a:spcPct val="100000"/>
              </a:lnSpc>
              <a:spcBef>
                <a:spcPts val="400"/>
              </a:spcBef>
              <a:spcAft>
                <a:spcPts val="0"/>
              </a:spcAft>
              <a:buSzPts val="3500"/>
              <a:buNone/>
              <a:defRPr sz="3733">
                <a:solidFill>
                  <a:schemeClr val="l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56" name="Google Shape;56;p7"/>
          <p:cNvSpPr txBox="1">
            <a:spLocks noGrp="1"/>
          </p:cNvSpPr>
          <p:nvPr>
            <p:ph type="body" idx="2"/>
          </p:nvPr>
        </p:nvSpPr>
        <p:spPr>
          <a:xfrm>
            <a:off x="5186292" y="4408275"/>
            <a:ext cx="5935600" cy="383200"/>
          </a:xfrm>
          <a:prstGeom prst="rect">
            <a:avLst/>
          </a:prstGeom>
          <a:noFill/>
          <a:ln>
            <a:noFill/>
          </a:ln>
        </p:spPr>
        <p:txBody>
          <a:bodyPr spcFirstLastPara="1" wrap="square" lIns="0" tIns="34275" rIns="68575" bIns="34275" anchor="t" anchorCtr="0">
            <a:noAutofit/>
          </a:bodyPr>
          <a:lstStyle>
            <a:lvl1pPr marL="609585" lvl="0" indent="-304792" algn="l">
              <a:lnSpc>
                <a:spcPct val="100000"/>
              </a:lnSpc>
              <a:spcBef>
                <a:spcPts val="400"/>
              </a:spcBef>
              <a:spcAft>
                <a:spcPts val="0"/>
              </a:spcAft>
              <a:buSzPts val="2300"/>
              <a:buNone/>
              <a:defRPr sz="2400">
                <a:solidFill>
                  <a:schemeClr val="lt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pic>
        <p:nvPicPr>
          <p:cNvPr id="57" name="Google Shape;57;p7"/>
          <p:cNvPicPr preferRelativeResize="0"/>
          <p:nvPr/>
        </p:nvPicPr>
        <p:blipFill rotWithShape="1">
          <a:blip r:embed="rId2">
            <a:alphaModFix/>
          </a:blip>
          <a:srcRect b="52284"/>
          <a:stretch/>
        </p:blipFill>
        <p:spPr>
          <a:xfrm>
            <a:off x="5203088" y="2168490"/>
            <a:ext cx="4134489" cy="1142057"/>
          </a:xfrm>
          <a:prstGeom prst="rect">
            <a:avLst/>
          </a:prstGeom>
          <a:noFill/>
          <a:ln>
            <a:noFill/>
          </a:ln>
        </p:spPr>
      </p:pic>
    </p:spTree>
    <p:extLst>
      <p:ext uri="{BB962C8B-B14F-4D97-AF65-F5344CB8AC3E}">
        <p14:creationId xmlns:p14="http://schemas.microsoft.com/office/powerpoint/2010/main" val="33440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nd Text">
  <p:cSld name="Image and Text">
    <p:spTree>
      <p:nvGrpSpPr>
        <p:cNvPr id="1" name="Shape 58"/>
        <p:cNvGrpSpPr/>
        <p:nvPr/>
      </p:nvGrpSpPr>
      <p:grpSpPr>
        <a:xfrm>
          <a:off x="0" y="0"/>
          <a:ext cx="0" cy="0"/>
          <a:chOff x="0" y="0"/>
          <a:chExt cx="0" cy="0"/>
        </a:xfrm>
      </p:grpSpPr>
      <p:sp>
        <p:nvSpPr>
          <p:cNvPr id="59" name="Google Shape;59;p8"/>
          <p:cNvSpPr>
            <a:spLocks noGrp="1"/>
          </p:cNvSpPr>
          <p:nvPr>
            <p:ph type="pic" idx="2"/>
          </p:nvPr>
        </p:nvSpPr>
        <p:spPr>
          <a:xfrm>
            <a:off x="656075" y="1221319"/>
            <a:ext cx="7744000" cy="4940400"/>
          </a:xfrm>
          <a:prstGeom prst="rect">
            <a:avLst/>
          </a:prstGeom>
          <a:noFill/>
          <a:ln>
            <a:noFill/>
          </a:ln>
        </p:spPr>
      </p:sp>
      <p:sp>
        <p:nvSpPr>
          <p:cNvPr id="60" name="Google Shape;60;p8"/>
          <p:cNvSpPr txBox="1">
            <a:spLocks noGrp="1"/>
          </p:cNvSpPr>
          <p:nvPr>
            <p:ph type="body" idx="1"/>
          </p:nvPr>
        </p:nvSpPr>
        <p:spPr>
          <a:xfrm>
            <a:off x="8592277" y="1221319"/>
            <a:ext cx="2924400" cy="49404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400"/>
              </a:spcBef>
              <a:spcAft>
                <a:spcPts val="0"/>
              </a:spcAft>
              <a:buSzPts val="2000"/>
              <a:buNone/>
              <a:defRPr sz="2133">
                <a:solidFill>
                  <a:schemeClr val="dk1"/>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61" name="Google Shape;61;p8"/>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62" name="Google Shape;62;p8"/>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8"/>
          <p:cNvSpPr txBox="1">
            <a:spLocks noGrp="1"/>
          </p:cNvSpPr>
          <p:nvPr>
            <p:ph type="body" idx="3"/>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44141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nd Caption">
  <p:cSld name="Image and Caption">
    <p:spTree>
      <p:nvGrpSpPr>
        <p:cNvPr id="1" name="Shape 64"/>
        <p:cNvGrpSpPr/>
        <p:nvPr/>
      </p:nvGrpSpPr>
      <p:grpSpPr>
        <a:xfrm>
          <a:off x="0" y="0"/>
          <a:ext cx="0" cy="0"/>
          <a:chOff x="0" y="0"/>
          <a:chExt cx="0" cy="0"/>
        </a:xfrm>
      </p:grpSpPr>
      <p:sp>
        <p:nvSpPr>
          <p:cNvPr id="65" name="Google Shape;65;p9"/>
          <p:cNvSpPr>
            <a:spLocks noGrp="1"/>
          </p:cNvSpPr>
          <p:nvPr>
            <p:ph type="pic" idx="2"/>
          </p:nvPr>
        </p:nvSpPr>
        <p:spPr>
          <a:xfrm>
            <a:off x="656075" y="1221319"/>
            <a:ext cx="10860800" cy="4457600"/>
          </a:xfrm>
          <a:prstGeom prst="rect">
            <a:avLst/>
          </a:prstGeom>
          <a:noFill/>
          <a:ln>
            <a:noFill/>
          </a:ln>
        </p:spPr>
      </p:sp>
      <p:sp>
        <p:nvSpPr>
          <p:cNvPr id="66" name="Google Shape;66;p9"/>
          <p:cNvSpPr txBox="1">
            <a:spLocks noGrp="1"/>
          </p:cNvSpPr>
          <p:nvPr>
            <p:ph type="body" idx="1"/>
          </p:nvPr>
        </p:nvSpPr>
        <p:spPr>
          <a:xfrm>
            <a:off x="665645" y="5678867"/>
            <a:ext cx="108608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2000"/>
              <a:buNone/>
              <a:defRPr sz="2133">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67" name="Google Shape;67;p9"/>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68" name="Google Shape;68;p9"/>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9"/>
          <p:cNvSpPr txBox="1">
            <a:spLocks noGrp="1"/>
          </p:cNvSpPr>
          <p:nvPr>
            <p:ph type="body" idx="3"/>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39385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Images with Captions">
  <p:cSld name="2 Images with Captions">
    <p:spTree>
      <p:nvGrpSpPr>
        <p:cNvPr id="1" name="Shape 70"/>
        <p:cNvGrpSpPr/>
        <p:nvPr/>
      </p:nvGrpSpPr>
      <p:grpSpPr>
        <a:xfrm>
          <a:off x="0" y="0"/>
          <a:ext cx="0" cy="0"/>
          <a:chOff x="0" y="0"/>
          <a:chExt cx="0" cy="0"/>
        </a:xfrm>
      </p:grpSpPr>
      <p:sp>
        <p:nvSpPr>
          <p:cNvPr id="71" name="Google Shape;71;p10"/>
          <p:cNvSpPr>
            <a:spLocks noGrp="1"/>
          </p:cNvSpPr>
          <p:nvPr>
            <p:ph type="pic" idx="2"/>
          </p:nvPr>
        </p:nvSpPr>
        <p:spPr>
          <a:xfrm>
            <a:off x="666751" y="1221317"/>
            <a:ext cx="5247200" cy="4402800"/>
          </a:xfrm>
          <a:prstGeom prst="rect">
            <a:avLst/>
          </a:prstGeom>
          <a:noFill/>
          <a:ln>
            <a:noFill/>
          </a:ln>
        </p:spPr>
      </p:sp>
      <p:sp>
        <p:nvSpPr>
          <p:cNvPr id="72" name="Google Shape;72;p10"/>
          <p:cNvSpPr txBox="1">
            <a:spLocks noGrp="1"/>
          </p:cNvSpPr>
          <p:nvPr>
            <p:ph type="body" idx="1"/>
          </p:nvPr>
        </p:nvSpPr>
        <p:spPr>
          <a:xfrm>
            <a:off x="681525" y="5624064"/>
            <a:ext cx="52324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73" name="Google Shape;73;p10"/>
          <p:cNvSpPr txBox="1">
            <a:spLocks noGrp="1"/>
          </p:cNvSpPr>
          <p:nvPr>
            <p:ph type="sldNum" idx="12"/>
          </p:nvPr>
        </p:nvSpPr>
        <p:spPr>
          <a:xfrm>
            <a:off x="10896533" y="6308723"/>
            <a:ext cx="620400" cy="366000"/>
          </a:xfrm>
          <a:prstGeom prst="rect">
            <a:avLst/>
          </a:prstGeom>
          <a:noFill/>
          <a:ln>
            <a:noFill/>
          </a:ln>
        </p:spPr>
        <p:txBody>
          <a:bodyPr spcFirstLastPara="1" wrap="square" lIns="68575" tIns="34275" rIns="68575" bIns="34275" anchor="ctr" anchorCtr="0">
            <a:noAutofit/>
          </a:bodyPr>
          <a:lstStyle>
            <a:lvl1pPr marL="0" marR="0" lvl="0"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74" name="Google Shape;74;p10"/>
          <p:cNvSpPr txBox="1">
            <a:spLocks noGrp="1"/>
          </p:cNvSpPr>
          <p:nvPr>
            <p:ph type="title"/>
          </p:nvPr>
        </p:nvSpPr>
        <p:spPr>
          <a:xfrm>
            <a:off x="666751" y="366187"/>
            <a:ext cx="10850000" cy="745200"/>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0"/>
          <p:cNvSpPr>
            <a:spLocks noGrp="1"/>
          </p:cNvSpPr>
          <p:nvPr>
            <p:ph type="pic" idx="3"/>
          </p:nvPr>
        </p:nvSpPr>
        <p:spPr>
          <a:xfrm>
            <a:off x="6288619" y="1221317"/>
            <a:ext cx="5220800" cy="4388000"/>
          </a:xfrm>
          <a:prstGeom prst="rect">
            <a:avLst/>
          </a:prstGeom>
          <a:noFill/>
          <a:ln>
            <a:noFill/>
          </a:ln>
        </p:spPr>
      </p:sp>
      <p:sp>
        <p:nvSpPr>
          <p:cNvPr id="76" name="Google Shape;76;p10"/>
          <p:cNvSpPr txBox="1">
            <a:spLocks noGrp="1"/>
          </p:cNvSpPr>
          <p:nvPr>
            <p:ph type="body" idx="4"/>
          </p:nvPr>
        </p:nvSpPr>
        <p:spPr>
          <a:xfrm>
            <a:off x="6299599" y="5609295"/>
            <a:ext cx="5220800" cy="456400"/>
          </a:xfrm>
          <a:prstGeom prst="rect">
            <a:avLst/>
          </a:prstGeom>
          <a:noFill/>
          <a:ln>
            <a:noFill/>
          </a:ln>
        </p:spPr>
        <p:txBody>
          <a:bodyPr spcFirstLastPara="1" wrap="square" lIns="0" tIns="0" rIns="0" bIns="0" anchor="ctr" anchorCtr="0">
            <a:noAutofit/>
          </a:bodyPr>
          <a:lstStyle>
            <a:lvl1pPr marL="609585" lvl="0" indent="-304792" algn="ctr">
              <a:lnSpc>
                <a:spcPct val="100000"/>
              </a:lnSpc>
              <a:spcBef>
                <a:spcPts val="400"/>
              </a:spcBef>
              <a:spcAft>
                <a:spcPts val="0"/>
              </a:spcAft>
              <a:buSzPts val="1700"/>
              <a:buNone/>
              <a:defRPr sz="1867">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
        <p:nvSpPr>
          <p:cNvPr id="77" name="Google Shape;77;p10"/>
          <p:cNvSpPr txBox="1">
            <a:spLocks noGrp="1"/>
          </p:cNvSpPr>
          <p:nvPr>
            <p:ph type="body" idx="5"/>
          </p:nvPr>
        </p:nvSpPr>
        <p:spPr>
          <a:xfrm>
            <a:off x="2244695" y="6308723"/>
            <a:ext cx="8512400" cy="366000"/>
          </a:xfrm>
          <a:prstGeom prst="rect">
            <a:avLst/>
          </a:prstGeom>
          <a:noFill/>
          <a:ln>
            <a:noFill/>
          </a:ln>
        </p:spPr>
        <p:txBody>
          <a:bodyPr spcFirstLastPara="1" wrap="square" lIns="0" tIns="34275" rIns="68575" bIns="34275" anchor="ctr" anchorCtr="0">
            <a:noAutofit/>
          </a:bodyPr>
          <a:lstStyle>
            <a:lvl1pPr marL="609585" lvl="0" indent="-304792" algn="r">
              <a:lnSpc>
                <a:spcPct val="100000"/>
              </a:lnSpc>
              <a:spcBef>
                <a:spcPts val="400"/>
              </a:spcBef>
              <a:spcAft>
                <a:spcPts val="0"/>
              </a:spcAft>
              <a:buSzPts val="1500"/>
              <a:buNone/>
              <a:defRPr sz="1600">
                <a:solidFill>
                  <a:schemeClr val="lt2"/>
                </a:solidFill>
              </a:defRPr>
            </a:lvl1pPr>
            <a:lvl2pPr marL="1219170" lvl="1" indent="-448722" algn="l">
              <a:lnSpc>
                <a:spcPct val="100000"/>
              </a:lnSpc>
              <a:spcBef>
                <a:spcPts val="400"/>
              </a:spcBef>
              <a:spcAft>
                <a:spcPts val="0"/>
              </a:spcAft>
              <a:buSzPts val="1700"/>
              <a:buChar char="-"/>
              <a:defRPr/>
            </a:lvl2pPr>
            <a:lvl3pPr marL="1828754" lvl="2" indent="-448722" algn="l">
              <a:lnSpc>
                <a:spcPct val="100000"/>
              </a:lnSpc>
              <a:spcBef>
                <a:spcPts val="400"/>
              </a:spcBef>
              <a:spcAft>
                <a:spcPts val="0"/>
              </a:spcAft>
              <a:buSzPts val="1700"/>
              <a:buChar char="-"/>
              <a:defRPr/>
            </a:lvl3pPr>
            <a:lvl4pPr marL="2438339" lvl="3" indent="-448722" algn="l">
              <a:lnSpc>
                <a:spcPct val="100000"/>
              </a:lnSpc>
              <a:spcBef>
                <a:spcPts val="400"/>
              </a:spcBef>
              <a:spcAft>
                <a:spcPts val="0"/>
              </a:spcAft>
              <a:buSzPts val="1700"/>
              <a:buChar char="-"/>
              <a:defRPr/>
            </a:lvl4pPr>
            <a:lvl5pPr marL="3047924" lvl="4" indent="-448722" algn="l">
              <a:lnSpc>
                <a:spcPct val="100000"/>
              </a:lnSpc>
              <a:spcBef>
                <a:spcPts val="400"/>
              </a:spcBef>
              <a:spcAft>
                <a:spcPts val="0"/>
              </a:spcAft>
              <a:buSzPts val="1700"/>
              <a:buChar char="-"/>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667"/>
              </a:spcBef>
              <a:spcAft>
                <a:spcPts val="0"/>
              </a:spcAft>
              <a:buClr>
                <a:schemeClr val="dk1"/>
              </a:buClr>
              <a:buSzPts val="1400"/>
              <a:buChar char="•"/>
              <a:defRPr/>
            </a:lvl7pPr>
            <a:lvl8pPr marL="4876678" lvl="7" indent="-423323" algn="l">
              <a:lnSpc>
                <a:spcPct val="90000"/>
              </a:lnSpc>
              <a:spcBef>
                <a:spcPts val="667"/>
              </a:spcBef>
              <a:spcAft>
                <a:spcPts val="0"/>
              </a:spcAft>
              <a:buClr>
                <a:schemeClr val="dk1"/>
              </a:buClr>
              <a:buSzPts val="1400"/>
              <a:buChar char="•"/>
              <a:defRPr/>
            </a:lvl8pPr>
            <a:lvl9pPr marL="5486263" lvl="8" indent="-423323" algn="l">
              <a:lnSpc>
                <a:spcPct val="90000"/>
              </a:lnSpc>
              <a:spcBef>
                <a:spcPts val="667"/>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849893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0959943" y="6287239"/>
            <a:ext cx="548400" cy="366000"/>
          </a:xfrm>
          <a:prstGeom prst="rect">
            <a:avLst/>
          </a:prstGeom>
          <a:noFill/>
          <a:ln>
            <a:noFill/>
          </a:ln>
        </p:spPr>
        <p:txBody>
          <a:bodyPr spcFirstLastPara="1" wrap="square" lIns="68575" tIns="34275" rIns="68575" bIns="34275" anchor="ctr" anchorCtr="0">
            <a:noAutofit/>
          </a:bodyPr>
          <a:lstStyle>
            <a:lvl1pPr marL="0" marR="0" lvl="0"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1pPr>
            <a:lvl2pPr marL="0" marR="0" lvl="1"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2pPr>
            <a:lvl3pPr marL="0" marR="0" lvl="2"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3pPr>
            <a:lvl4pPr marL="0" marR="0" lvl="3"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4pPr>
            <a:lvl5pPr marL="0" marR="0" lvl="4"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5pPr>
            <a:lvl6pPr marL="0" marR="0" lvl="5"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6pPr>
            <a:lvl7pPr marL="0" marR="0" lvl="6"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7pPr>
            <a:lvl8pPr marL="0" marR="0" lvl="7"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8pPr>
            <a:lvl9pPr marL="0" marR="0" lvl="8" indent="0" algn="r" rtl="0">
              <a:lnSpc>
                <a:spcPct val="93000"/>
              </a:lnSpc>
              <a:spcBef>
                <a:spcPts val="0"/>
              </a:spcBef>
              <a:spcAft>
                <a:spcPts val="0"/>
              </a:spcAft>
              <a:buClr>
                <a:srgbClr val="000000"/>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cxnSp>
        <p:nvCxnSpPr>
          <p:cNvPr id="7" name="Google Shape;7;p1"/>
          <p:cNvCxnSpPr/>
          <p:nvPr/>
        </p:nvCxnSpPr>
        <p:spPr>
          <a:xfrm>
            <a:off x="10912828" y="6307323"/>
            <a:ext cx="0" cy="353200"/>
          </a:xfrm>
          <a:prstGeom prst="straightConnector1">
            <a:avLst/>
          </a:prstGeom>
          <a:noFill/>
          <a:ln w="7150" cap="flat" cmpd="sng">
            <a:solidFill>
              <a:schemeClr val="accent2"/>
            </a:solidFill>
            <a:prstDash val="solid"/>
            <a:miter lim="800000"/>
            <a:headEnd type="none" w="sm" len="sm"/>
            <a:tailEnd type="none" w="sm" len="sm"/>
          </a:ln>
        </p:spPr>
      </p:cxnSp>
      <p:sp>
        <p:nvSpPr>
          <p:cNvPr id="8" name="Google Shape;8;p1"/>
          <p:cNvSpPr txBox="1">
            <a:spLocks noGrp="1"/>
          </p:cNvSpPr>
          <p:nvPr>
            <p:ph type="body" idx="1"/>
          </p:nvPr>
        </p:nvSpPr>
        <p:spPr>
          <a:xfrm>
            <a:off x="666751" y="1249031"/>
            <a:ext cx="10850000" cy="4912400"/>
          </a:xfrm>
          <a:prstGeom prst="rect">
            <a:avLst/>
          </a:prstGeom>
          <a:noFill/>
          <a:ln>
            <a:noFill/>
          </a:ln>
        </p:spPr>
        <p:txBody>
          <a:bodyPr spcFirstLastPara="1" wrap="square" lIns="0" tIns="34275" rIns="68575" bIns="34275" anchor="t" anchorCtr="0">
            <a:noAutofit/>
          </a:bodyPr>
          <a:lstStyle>
            <a:lvl1pPr marL="457200" marR="0" lvl="0" indent="-374650" algn="l" rtl="0">
              <a:lnSpc>
                <a:spcPct val="100000"/>
              </a:lnSpc>
              <a:spcBef>
                <a:spcPts val="300"/>
              </a:spcBef>
              <a:spcAft>
                <a:spcPts val="0"/>
              </a:spcAft>
              <a:buClr>
                <a:schemeClr val="accent2"/>
              </a:buClr>
              <a:buSzPts val="2300"/>
              <a:buFont typeface="Arial"/>
              <a:buChar char="•"/>
              <a:defRPr sz="1800" b="0" i="0" u="none" strike="noStrike" cap="none">
                <a:solidFill>
                  <a:schemeClr val="accent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2"/>
              </a:buClr>
              <a:buSzPts val="2000"/>
              <a:buFont typeface="NTR"/>
              <a:buChar char="-"/>
              <a:defRPr sz="1600" b="0" i="0" u="none" strike="noStrike" cap="none">
                <a:solidFill>
                  <a:schemeClr val="accent1"/>
                </a:solidFill>
                <a:latin typeface="Arial"/>
                <a:ea typeface="Arial"/>
                <a:cs typeface="Arial"/>
                <a:sym typeface="Arial"/>
              </a:defRPr>
            </a:lvl2pPr>
            <a:lvl3pPr marL="1371600" marR="0" lvl="2" indent="-355600" algn="l" rtl="0">
              <a:lnSpc>
                <a:spcPct val="100000"/>
              </a:lnSpc>
              <a:spcBef>
                <a:spcPts val="300"/>
              </a:spcBef>
              <a:spcAft>
                <a:spcPts val="0"/>
              </a:spcAft>
              <a:buClr>
                <a:schemeClr val="accent2"/>
              </a:buClr>
              <a:buSzPts val="2000"/>
              <a:buFont typeface="NTR"/>
              <a:buChar char="-"/>
              <a:defRPr sz="1600" b="0" i="0" u="none" strike="noStrike" cap="none">
                <a:solidFill>
                  <a:schemeClr val="accent1"/>
                </a:solidFill>
                <a:latin typeface="Arial"/>
                <a:ea typeface="Arial"/>
                <a:cs typeface="Arial"/>
                <a:sym typeface="Arial"/>
              </a:defRPr>
            </a:lvl3pPr>
            <a:lvl4pPr marL="1828800" marR="0" lvl="3" indent="-355600" algn="l" rtl="0">
              <a:lnSpc>
                <a:spcPct val="100000"/>
              </a:lnSpc>
              <a:spcBef>
                <a:spcPts val="300"/>
              </a:spcBef>
              <a:spcAft>
                <a:spcPts val="0"/>
              </a:spcAft>
              <a:buClr>
                <a:schemeClr val="accent2"/>
              </a:buClr>
              <a:buSzPts val="2000"/>
              <a:buFont typeface="NTR"/>
              <a:buChar char="-"/>
              <a:defRPr sz="1600" b="0" i="0" u="none" strike="noStrike" cap="none">
                <a:solidFill>
                  <a:schemeClr val="accent1"/>
                </a:solidFill>
                <a:latin typeface="Arial"/>
                <a:ea typeface="Arial"/>
                <a:cs typeface="Arial"/>
                <a:sym typeface="Arial"/>
              </a:defRPr>
            </a:lvl4pPr>
            <a:lvl5pPr marL="2286000" marR="0" lvl="4" indent="-311150" algn="l" rtl="0">
              <a:lnSpc>
                <a:spcPct val="100000"/>
              </a:lnSpc>
              <a:spcBef>
                <a:spcPts val="300"/>
              </a:spcBef>
              <a:spcAft>
                <a:spcPts val="0"/>
              </a:spcAft>
              <a:buClr>
                <a:schemeClr val="accent2"/>
              </a:buClr>
              <a:buSzPts val="1300"/>
              <a:buFont typeface="NTR"/>
              <a:buChar char="-"/>
              <a:defRPr sz="11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 name="Google Shape;9;p1"/>
          <p:cNvPicPr preferRelativeResize="0"/>
          <p:nvPr/>
        </p:nvPicPr>
        <p:blipFill rotWithShape="1">
          <a:blip r:embed="rId43">
            <a:alphaModFix/>
          </a:blip>
          <a:srcRect b="52800"/>
          <a:stretch/>
        </p:blipFill>
        <p:spPr>
          <a:xfrm>
            <a:off x="683548" y="6231503"/>
            <a:ext cx="1486355" cy="406125"/>
          </a:xfrm>
          <a:prstGeom prst="rect">
            <a:avLst/>
          </a:prstGeom>
          <a:noFill/>
          <a:ln>
            <a:noFill/>
          </a:ln>
        </p:spPr>
      </p:pic>
      <p:sp>
        <p:nvSpPr>
          <p:cNvPr id="10" name="Google Shape;10;p1"/>
          <p:cNvSpPr txBox="1">
            <a:spLocks noGrp="1"/>
          </p:cNvSpPr>
          <p:nvPr>
            <p:ph type="title"/>
          </p:nvPr>
        </p:nvSpPr>
        <p:spPr>
          <a:xfrm>
            <a:off x="675217" y="366185"/>
            <a:ext cx="10850000" cy="758800"/>
          </a:xfrm>
          <a:prstGeom prst="rect">
            <a:avLst/>
          </a:prstGeom>
          <a:noFill/>
          <a:ln>
            <a:noFill/>
          </a:ln>
        </p:spPr>
        <p:txBody>
          <a:bodyPr spcFirstLastPara="1" wrap="square" lIns="0" tIns="34275" rIns="68575" bIns="34275" anchor="ctr" anchorCtr="0">
            <a:noAutofit/>
          </a:bodyPr>
          <a:lstStyle>
            <a:lvl1pPr marR="0" lvl="0" algn="l" rtl="0">
              <a:lnSpc>
                <a:spcPct val="9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 name="Google Shape;11;p1"/>
          <p:cNvGrpSpPr/>
          <p:nvPr/>
        </p:nvGrpSpPr>
        <p:grpSpPr>
          <a:xfrm>
            <a:off x="4233" y="6761672"/>
            <a:ext cx="12192000" cy="104400"/>
            <a:chOff x="0" y="5071254"/>
            <a:chExt cx="9144000" cy="78300"/>
          </a:xfrm>
        </p:grpSpPr>
        <p:sp>
          <p:nvSpPr>
            <p:cNvPr id="12" name="Google Shape;12;p1"/>
            <p:cNvSpPr/>
            <p:nvPr/>
          </p:nvSpPr>
          <p:spPr>
            <a:xfrm>
              <a:off x="0" y="5071254"/>
              <a:ext cx="2016000" cy="783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sp>
          <p:nvSpPr>
            <p:cNvPr id="13" name="Google Shape;13;p1"/>
            <p:cNvSpPr/>
            <p:nvPr/>
          </p:nvSpPr>
          <p:spPr>
            <a:xfrm>
              <a:off x="2016000" y="5071254"/>
              <a:ext cx="7128000" cy="78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93000"/>
                </a:lnSpc>
                <a:spcBef>
                  <a:spcPts val="0"/>
                </a:spcBef>
                <a:spcAft>
                  <a:spcPts val="0"/>
                </a:spcAft>
                <a:buClr>
                  <a:schemeClr val="lt1"/>
                </a:buClr>
                <a:buSzPts val="1800"/>
                <a:buFont typeface="Calibri"/>
                <a:buNone/>
              </a:pPr>
              <a:endParaRPr sz="2400" b="0" i="0" u="none" strike="noStrike" cap="none">
                <a:solidFill>
                  <a:srgbClr val="EFEFF0"/>
                </a:solidFill>
                <a:latin typeface="Arial"/>
                <a:ea typeface="Arial"/>
                <a:cs typeface="Arial"/>
                <a:sym typeface="Arial"/>
              </a:endParaRPr>
            </a:p>
          </p:txBody>
        </p:sp>
      </p:grpSp>
    </p:spTree>
    <p:extLst>
      <p:ext uri="{BB962C8B-B14F-4D97-AF65-F5344CB8AC3E}">
        <p14:creationId xmlns:p14="http://schemas.microsoft.com/office/powerpoint/2010/main" val="188603171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vizhub.healthdata.org/gbd-compar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jpg"/><Relationship Id="rId7"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image" Target="../media/image26.jp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3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46.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69.png"/><Relationship Id="rId2" Type="http://schemas.openxmlformats.org/officeDocument/2006/relationships/notesSlide" Target="../notesSlides/notesSlide5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4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1.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3.png"/><Relationship Id="rId7"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34.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9.png"/><Relationship Id="rId4" Type="http://schemas.openxmlformats.org/officeDocument/2006/relationships/image" Target="../media/image78.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3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39.xml"/><Relationship Id="rId6" Type="http://schemas.openxmlformats.org/officeDocument/2006/relationships/image" Target="../media/image8.png"/><Relationship Id="rId5" Type="http://schemas.openxmlformats.org/officeDocument/2006/relationships/hyperlink" Target="mailto:Cameline.orlendo@swisstph.ch"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p:nvPr/>
        </p:nvSpPr>
        <p:spPr>
          <a:xfrm>
            <a:off x="4572000" y="1652367"/>
            <a:ext cx="5050400" cy="17768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
        <p:nvSpPr>
          <p:cNvPr id="321" name="Google Shape;321;p43"/>
          <p:cNvSpPr/>
          <p:nvPr/>
        </p:nvSpPr>
        <p:spPr>
          <a:xfrm>
            <a:off x="0" y="-167"/>
            <a:ext cx="4272000" cy="68580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
        <p:nvSpPr>
          <p:cNvPr id="322" name="Google Shape;322;p43"/>
          <p:cNvSpPr txBox="1">
            <a:spLocks noGrp="1"/>
          </p:cNvSpPr>
          <p:nvPr>
            <p:ph type="body" idx="1"/>
          </p:nvPr>
        </p:nvSpPr>
        <p:spPr>
          <a:xfrm>
            <a:off x="495000" y="1957567"/>
            <a:ext cx="11202000" cy="1166400"/>
          </a:xfrm>
          <a:prstGeom prst="rect">
            <a:avLst/>
          </a:prstGeom>
          <a:solidFill>
            <a:srgbClr val="CFE2F3"/>
          </a:solidFill>
          <a:ln>
            <a:noFill/>
          </a:ln>
        </p:spPr>
        <p:txBody>
          <a:bodyPr spcFirstLastPara="1" wrap="square" lIns="0" tIns="60933" rIns="121900" bIns="60933" anchor="b" anchorCtr="0">
            <a:noAutofit/>
          </a:bodyPr>
          <a:lstStyle/>
          <a:p>
            <a:pPr marL="0" indent="0" algn="ctr">
              <a:spcBef>
                <a:spcPts val="0"/>
              </a:spcBef>
            </a:pPr>
            <a:r>
              <a:rPr lang="en" sz="5067"/>
              <a:t>Basics of infectious disease modelling</a:t>
            </a:r>
            <a:endParaRPr sz="5067">
              <a:solidFill>
                <a:schemeClr val="accent1"/>
              </a:solidFill>
            </a:endParaRPr>
          </a:p>
        </p:txBody>
      </p:sp>
      <p:sp>
        <p:nvSpPr>
          <p:cNvPr id="323" name="Google Shape;323;p43"/>
          <p:cNvSpPr txBox="1">
            <a:spLocks noGrp="1"/>
          </p:cNvSpPr>
          <p:nvPr>
            <p:ph type="body" idx="3"/>
          </p:nvPr>
        </p:nvSpPr>
        <p:spPr>
          <a:xfrm>
            <a:off x="4033767" y="3985200"/>
            <a:ext cx="5284800" cy="466800"/>
          </a:xfrm>
          <a:prstGeom prst="rect">
            <a:avLst/>
          </a:prstGeom>
          <a:noFill/>
          <a:ln>
            <a:noFill/>
          </a:ln>
        </p:spPr>
        <p:txBody>
          <a:bodyPr spcFirstLastPara="1" wrap="square" lIns="0" tIns="60933" rIns="121900" bIns="60933" anchor="t" anchorCtr="0">
            <a:noAutofit/>
          </a:bodyPr>
          <a:lstStyle/>
          <a:p>
            <a:pPr marL="0" indent="0">
              <a:spcBef>
                <a:spcPts val="0"/>
              </a:spcBef>
            </a:pPr>
            <a:r>
              <a:rPr lang="en"/>
              <a:t>MMID Summer School 2025</a:t>
            </a:r>
            <a:endParaRPr/>
          </a:p>
        </p:txBody>
      </p:sp>
      <p:sp>
        <p:nvSpPr>
          <p:cNvPr id="324" name="Google Shape;324;p43"/>
          <p:cNvSpPr/>
          <p:nvPr/>
        </p:nvSpPr>
        <p:spPr>
          <a:xfrm rot="-5400000">
            <a:off x="9386819" y="4899986"/>
            <a:ext cx="13716000" cy="2499697"/>
          </a:xfrm>
          <a:custGeom>
            <a:avLst/>
            <a:gdLst/>
            <a:ahLst/>
            <a:cxnLst/>
            <a:rect l="l" t="t" r="r" b="b"/>
            <a:pathLst>
              <a:path w="10287000" h="1874773" extrusionOk="0">
                <a:moveTo>
                  <a:pt x="10287000" y="1874772"/>
                </a:moveTo>
                <a:lnTo>
                  <a:pt x="0" y="1874772"/>
                </a:lnTo>
                <a:lnTo>
                  <a:pt x="0" y="0"/>
                </a:lnTo>
                <a:lnTo>
                  <a:pt x="10287000" y="0"/>
                </a:lnTo>
                <a:lnTo>
                  <a:pt x="10287000" y="1874772"/>
                </a:lnTo>
                <a:close/>
              </a:path>
            </a:pathLst>
          </a:custGeom>
          <a:blipFill rotWithShape="1">
            <a:blip r:embed="rId3">
              <a:alphaModFix amt="15000"/>
            </a:blip>
            <a:stretch>
              <a:fillRect t="-27729" b="-27729"/>
            </a:stretch>
          </a:blipFill>
          <a:ln>
            <a:noFill/>
          </a:ln>
        </p:spPr>
        <p:txBody>
          <a:bodyPr/>
          <a:lstStyle/>
          <a:p>
            <a:pPr defTabSz="1219170">
              <a:buClr>
                <a:srgbClr val="000000"/>
              </a:buClr>
            </a:pPr>
            <a:endParaRPr lang="LID4096" sz="1867" kern="0">
              <a:solidFill>
                <a:srgbClr val="000000"/>
              </a:solidFill>
              <a:latin typeface="Arial"/>
              <a:cs typeface="Arial"/>
              <a:sym typeface="Arial"/>
            </a:endParaRPr>
          </a:p>
        </p:txBody>
      </p:sp>
      <p:pic>
        <p:nvPicPr>
          <p:cNvPr id="325" name="Google Shape;325;p43"/>
          <p:cNvPicPr preferRelativeResize="0"/>
          <p:nvPr/>
        </p:nvPicPr>
        <p:blipFill>
          <a:blip r:embed="rId4">
            <a:alphaModFix/>
          </a:blip>
          <a:stretch>
            <a:fillRect/>
          </a:stretch>
        </p:blipFill>
        <p:spPr>
          <a:xfrm>
            <a:off x="5900400" y="0"/>
            <a:ext cx="1870267" cy="1870267"/>
          </a:xfrm>
          <a:prstGeom prst="rect">
            <a:avLst/>
          </a:prstGeom>
          <a:noFill/>
          <a:ln>
            <a:noFill/>
          </a:ln>
        </p:spPr>
      </p:pic>
      <p:pic>
        <p:nvPicPr>
          <p:cNvPr id="326" name="Google Shape;326;p43"/>
          <p:cNvPicPr preferRelativeResize="0"/>
          <p:nvPr/>
        </p:nvPicPr>
        <p:blipFill>
          <a:blip r:embed="rId5">
            <a:alphaModFix/>
          </a:blip>
          <a:stretch>
            <a:fillRect/>
          </a:stretch>
        </p:blipFill>
        <p:spPr>
          <a:xfrm>
            <a:off x="2108303" y="378751"/>
            <a:ext cx="3612836" cy="934965"/>
          </a:xfrm>
          <a:prstGeom prst="rect">
            <a:avLst/>
          </a:prstGeom>
          <a:noFill/>
          <a:ln>
            <a:noFill/>
          </a:ln>
        </p:spPr>
      </p:pic>
      <p:pic>
        <p:nvPicPr>
          <p:cNvPr id="327" name="Google Shape;327;p43"/>
          <p:cNvPicPr preferRelativeResize="0"/>
          <p:nvPr/>
        </p:nvPicPr>
        <p:blipFill rotWithShape="1">
          <a:blip r:embed="rId6">
            <a:alphaModFix/>
          </a:blip>
          <a:srcRect b="52799"/>
          <a:stretch/>
        </p:blipFill>
        <p:spPr>
          <a:xfrm>
            <a:off x="7949933" y="457868"/>
            <a:ext cx="2842800" cy="8558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txBox="1">
            <a:spLocks noGrp="1"/>
          </p:cNvSpPr>
          <p:nvPr>
            <p:ph type="body" idx="1"/>
          </p:nvPr>
        </p:nvSpPr>
        <p:spPr>
          <a:xfrm>
            <a:off x="5186289" y="3547455"/>
            <a:ext cx="5935600" cy="824000"/>
          </a:xfrm>
          <a:prstGeom prst="rect">
            <a:avLst/>
          </a:prstGeom>
          <a:noFill/>
          <a:ln>
            <a:noFill/>
          </a:ln>
        </p:spPr>
        <p:txBody>
          <a:bodyPr spcFirstLastPara="1" wrap="square" lIns="0" tIns="60933" rIns="121900" bIns="60933" anchor="b" anchorCtr="0">
            <a:noAutofit/>
          </a:bodyPr>
          <a:lstStyle/>
          <a:p>
            <a:pPr marL="0" indent="0" algn="just">
              <a:spcBef>
                <a:spcPts val="0"/>
              </a:spcBef>
            </a:pPr>
            <a:r>
              <a:rPr lang="en"/>
              <a:t>Infectious diseases</a:t>
            </a:r>
            <a:endParaRPr/>
          </a:p>
        </p:txBody>
      </p:sp>
      <p:sp>
        <p:nvSpPr>
          <p:cNvPr id="393" name="Google Shape;393;p52"/>
          <p:cNvSpPr txBox="1">
            <a:spLocks noGrp="1"/>
          </p:cNvSpPr>
          <p:nvPr>
            <p:ph type="body" idx="2"/>
          </p:nvPr>
        </p:nvSpPr>
        <p:spPr>
          <a:xfrm>
            <a:off x="5135893" y="4773149"/>
            <a:ext cx="6380800" cy="466800"/>
          </a:xfrm>
          <a:prstGeom prst="rect">
            <a:avLst/>
          </a:prstGeom>
          <a:noFill/>
          <a:ln>
            <a:noFill/>
          </a:ln>
        </p:spPr>
        <p:txBody>
          <a:bodyPr spcFirstLastPara="1" wrap="square" lIns="0" tIns="60933" rIns="121900" bIns="60933" anchor="t" anchorCtr="0">
            <a:noAutofit/>
          </a:bodyPr>
          <a:lstStyle/>
          <a:p>
            <a:pPr marL="0" indent="0">
              <a:lnSpc>
                <a:spcPct val="93000"/>
              </a:lnSpc>
              <a:spcBef>
                <a:spcPts val="0"/>
              </a:spcBef>
              <a:buSzPts val="2500"/>
            </a:pPr>
            <a:r>
              <a:rPr lang="en" sz="2667"/>
              <a:t>Phenomenology – Logic - Mathematics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399" name="Google Shape;399;p53"/>
          <p:cNvSpPr/>
          <p:nvPr/>
        </p:nvSpPr>
        <p:spPr>
          <a:xfrm>
            <a:off x="666767" y="1825067"/>
            <a:ext cx="10626400" cy="34384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667" i="1" kern="0">
                <a:solidFill>
                  <a:srgbClr val="1A1A1A"/>
                </a:solidFill>
                <a:latin typeface="Arial"/>
                <a:cs typeface="Arial"/>
                <a:sym typeface="Arial"/>
              </a:rPr>
              <a:t>Disease phenomenology: </a:t>
            </a:r>
            <a:endParaRPr sz="2667" i="1" kern="0">
              <a:solidFill>
                <a:srgbClr val="1A1A1A"/>
              </a:solidFill>
              <a:latin typeface="Arial"/>
              <a:cs typeface="Arial"/>
              <a:sym typeface="Arial"/>
            </a:endParaRPr>
          </a:p>
          <a:p>
            <a:pPr defTabSz="1219170">
              <a:lnSpc>
                <a:spcPct val="93000"/>
              </a:lnSpc>
              <a:buClr>
                <a:srgbClr val="000000"/>
              </a:buClr>
            </a:pPr>
            <a:endParaRPr sz="2667" kern="0">
              <a:solidFill>
                <a:srgbClr val="1A1A1A"/>
              </a:solidFill>
              <a:latin typeface="Arial"/>
              <a:cs typeface="Arial"/>
              <a:sym typeface="Arial"/>
            </a:endParaRPr>
          </a:p>
          <a:p>
            <a:pPr defTabSz="1219170">
              <a:lnSpc>
                <a:spcPct val="93000"/>
              </a:lnSpc>
              <a:buClr>
                <a:srgbClr val="000000"/>
              </a:buClr>
            </a:pPr>
            <a:r>
              <a:rPr lang="en" sz="2667" kern="0">
                <a:solidFill>
                  <a:srgbClr val="1A1A1A"/>
                </a:solidFill>
                <a:latin typeface="Arial"/>
                <a:cs typeface="Arial"/>
                <a:sym typeface="Arial"/>
              </a:rPr>
              <a:t>Refers to the observable characteristics, manifestations, and natural history of a disease as it occurs in individuals or populations. It focuses on “what we see happening” with the disease rather than the underlying biological or mechanistic explanation.</a:t>
            </a:r>
            <a:endParaRPr sz="2667"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a:p>
            <a:pPr defTabSz="1219170">
              <a:lnSpc>
                <a:spcPct val="93000"/>
              </a:lnSpc>
              <a:buClr>
                <a:srgbClr val="000000"/>
              </a:buClr>
            </a:pPr>
            <a:endParaRPr sz="2400" kern="0">
              <a:solidFill>
                <a:srgbClr val="1A1A1A"/>
              </a:solidFill>
              <a:latin typeface="Arial"/>
              <a:cs typeface="Arial"/>
              <a:sym typeface="Arial"/>
            </a:endParaRPr>
          </a:p>
        </p:txBody>
      </p:sp>
      <p:pic>
        <p:nvPicPr>
          <p:cNvPr id="400" name="Google Shape;400;p53"/>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401" name="Google Shape;401;p53"/>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407" name="Google Shape;407;p54"/>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pic>
        <p:nvPicPr>
          <p:cNvPr id="408" name="Google Shape;408;p54" descr="Alexander the Great - Wikipedia"/>
          <p:cNvPicPr preferRelativeResize="0"/>
          <p:nvPr/>
        </p:nvPicPr>
        <p:blipFill rotWithShape="1">
          <a:blip r:embed="rId3">
            <a:alphaModFix/>
          </a:blip>
          <a:srcRect/>
          <a:stretch/>
        </p:blipFill>
        <p:spPr>
          <a:xfrm>
            <a:off x="710645" y="2441732"/>
            <a:ext cx="1814512" cy="2424848"/>
          </a:xfrm>
          <a:prstGeom prst="rect">
            <a:avLst/>
          </a:prstGeom>
          <a:noFill/>
          <a:ln>
            <a:noFill/>
          </a:ln>
        </p:spPr>
      </p:pic>
      <p:sp>
        <p:nvSpPr>
          <p:cNvPr id="409" name="Google Shape;409;p54"/>
          <p:cNvSpPr txBox="1"/>
          <p:nvPr/>
        </p:nvSpPr>
        <p:spPr>
          <a:xfrm>
            <a:off x="335360" y="4875679"/>
            <a:ext cx="2400400" cy="4024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400"/>
            </a:pPr>
            <a:r>
              <a:rPr lang="en" sz="1867" kern="0">
                <a:solidFill>
                  <a:srgbClr val="222222"/>
                </a:solidFill>
                <a:latin typeface="Arial"/>
                <a:ea typeface="Arial"/>
                <a:cs typeface="Arial"/>
                <a:sym typeface="Arial"/>
              </a:rPr>
              <a:t>Alexander the Great</a:t>
            </a:r>
            <a:endParaRPr sz="1867" kern="0">
              <a:solidFill>
                <a:srgbClr val="000000"/>
              </a:solidFill>
              <a:latin typeface="Arial"/>
              <a:cs typeface="Arial"/>
              <a:sym typeface="Arial"/>
            </a:endParaRPr>
          </a:p>
        </p:txBody>
      </p:sp>
      <p:pic>
        <p:nvPicPr>
          <p:cNvPr id="410" name="Google Shape;410;p54" descr="Plasmodium falciparum HRP-II Protein - The Native Antigen Company"/>
          <p:cNvPicPr preferRelativeResize="0"/>
          <p:nvPr/>
        </p:nvPicPr>
        <p:blipFill rotWithShape="1">
          <a:blip r:embed="rId4">
            <a:alphaModFix/>
          </a:blip>
          <a:srcRect/>
          <a:stretch/>
        </p:blipFill>
        <p:spPr>
          <a:xfrm>
            <a:off x="3215680" y="2441732"/>
            <a:ext cx="2812984" cy="1579960"/>
          </a:xfrm>
          <a:prstGeom prst="rect">
            <a:avLst/>
          </a:prstGeom>
          <a:noFill/>
          <a:ln>
            <a:noFill/>
          </a:ln>
        </p:spPr>
      </p:pic>
      <p:sp>
        <p:nvSpPr>
          <p:cNvPr id="411" name="Google Shape;411;p54"/>
          <p:cNvSpPr/>
          <p:nvPr/>
        </p:nvSpPr>
        <p:spPr>
          <a:xfrm>
            <a:off x="6111305" y="1468861"/>
            <a:ext cx="6096000" cy="25276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1A1A1A"/>
                </a:solidFill>
                <a:latin typeface="Arial"/>
                <a:ea typeface="Arial"/>
                <a:cs typeface="Arial"/>
                <a:sym typeface="Arial"/>
              </a:rPr>
              <a:t>Many of the early Greeks thought the disease was contracted by drinking swamp water; later, the Romans attributed it to </a:t>
            </a:r>
            <a:r>
              <a:rPr lang="en" sz="2400" b="1" kern="0">
                <a:solidFill>
                  <a:srgbClr val="1A1A1A"/>
                </a:solidFill>
                <a:latin typeface="Arial"/>
                <a:ea typeface="Arial"/>
                <a:cs typeface="Arial"/>
                <a:sym typeface="Arial"/>
              </a:rPr>
              <a:t>breathing vapours</a:t>
            </a:r>
            <a:r>
              <a:rPr lang="en" sz="2400" kern="0">
                <a:solidFill>
                  <a:srgbClr val="1A1A1A"/>
                </a:solidFill>
                <a:latin typeface="Arial"/>
                <a:ea typeface="Arial"/>
                <a:cs typeface="Arial"/>
                <a:sym typeface="Arial"/>
              </a:rPr>
              <a:t>, arising from bodies of stagnant water.</a:t>
            </a:r>
            <a:endParaRPr sz="1867" kern="0">
              <a:solidFill>
                <a:srgbClr val="000000"/>
              </a:solidFill>
              <a:latin typeface="Arial"/>
              <a:cs typeface="Arial"/>
              <a:sym typeface="Arial"/>
            </a:endParaRPr>
          </a:p>
          <a:p>
            <a:pPr defTabSz="1219170">
              <a:lnSpc>
                <a:spcPct val="93000"/>
              </a:lnSpc>
              <a:buClr>
                <a:srgbClr val="000000"/>
              </a:buClr>
            </a:pPr>
            <a:endParaRPr sz="2400" kern="0">
              <a:solidFill>
                <a:srgbClr val="1A1A1A"/>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sp>
        <p:nvSpPr>
          <p:cNvPr id="412" name="Google Shape;412;p54"/>
          <p:cNvSpPr txBox="1"/>
          <p:nvPr/>
        </p:nvSpPr>
        <p:spPr>
          <a:xfrm>
            <a:off x="3887755" y="4021692"/>
            <a:ext cx="2378800" cy="4708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10000-15000 nm</a:t>
            </a:r>
            <a:endParaRPr sz="2133" kern="0">
              <a:solidFill>
                <a:srgbClr val="222222"/>
              </a:solidFill>
              <a:latin typeface="Arial"/>
              <a:ea typeface="Arial"/>
              <a:cs typeface="Arial"/>
              <a:sym typeface="Arial"/>
            </a:endParaRPr>
          </a:p>
        </p:txBody>
      </p:sp>
      <p:pic>
        <p:nvPicPr>
          <p:cNvPr id="413" name="Google Shape;413;p54"/>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14" name="Google Shape;414;p54"/>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5"/>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420" name="Google Shape;420;p55"/>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pic>
        <p:nvPicPr>
          <p:cNvPr id="421" name="Google Shape;421;p55" descr="Alexander the Great - Wikipedia"/>
          <p:cNvPicPr preferRelativeResize="0"/>
          <p:nvPr/>
        </p:nvPicPr>
        <p:blipFill rotWithShape="1">
          <a:blip r:embed="rId3">
            <a:alphaModFix/>
          </a:blip>
          <a:srcRect/>
          <a:stretch/>
        </p:blipFill>
        <p:spPr>
          <a:xfrm>
            <a:off x="710645" y="2441732"/>
            <a:ext cx="1814512" cy="2424848"/>
          </a:xfrm>
          <a:prstGeom prst="rect">
            <a:avLst/>
          </a:prstGeom>
          <a:noFill/>
          <a:ln>
            <a:noFill/>
          </a:ln>
        </p:spPr>
      </p:pic>
      <p:sp>
        <p:nvSpPr>
          <p:cNvPr id="422" name="Google Shape;422;p55"/>
          <p:cNvSpPr txBox="1"/>
          <p:nvPr/>
        </p:nvSpPr>
        <p:spPr>
          <a:xfrm>
            <a:off x="335360" y="4875679"/>
            <a:ext cx="2400267" cy="402556"/>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400"/>
            </a:pPr>
            <a:r>
              <a:rPr lang="en" sz="1867" kern="0">
                <a:solidFill>
                  <a:srgbClr val="222222"/>
                </a:solidFill>
                <a:latin typeface="Arial"/>
                <a:ea typeface="Arial"/>
                <a:cs typeface="Arial"/>
                <a:sym typeface="Arial"/>
              </a:rPr>
              <a:t>Alexander the Great</a:t>
            </a:r>
            <a:endParaRPr sz="1867" kern="0">
              <a:solidFill>
                <a:srgbClr val="000000"/>
              </a:solidFill>
              <a:latin typeface="Arial"/>
              <a:cs typeface="Arial"/>
              <a:sym typeface="Arial"/>
            </a:endParaRPr>
          </a:p>
        </p:txBody>
      </p:sp>
      <p:pic>
        <p:nvPicPr>
          <p:cNvPr id="423" name="Google Shape;423;p55" descr="Plasmodium falciparum HRP-II Protein - The Native Antigen Company"/>
          <p:cNvPicPr preferRelativeResize="0"/>
          <p:nvPr/>
        </p:nvPicPr>
        <p:blipFill rotWithShape="1">
          <a:blip r:embed="rId4">
            <a:alphaModFix/>
          </a:blip>
          <a:srcRect/>
          <a:stretch/>
        </p:blipFill>
        <p:spPr>
          <a:xfrm>
            <a:off x="3215680" y="2441732"/>
            <a:ext cx="2812984" cy="1579960"/>
          </a:xfrm>
          <a:prstGeom prst="rect">
            <a:avLst/>
          </a:prstGeom>
          <a:noFill/>
          <a:ln>
            <a:noFill/>
          </a:ln>
        </p:spPr>
      </p:pic>
      <p:sp>
        <p:nvSpPr>
          <p:cNvPr id="424" name="Google Shape;424;p55"/>
          <p:cNvSpPr/>
          <p:nvPr/>
        </p:nvSpPr>
        <p:spPr>
          <a:xfrm>
            <a:off x="3407702" y="4956364"/>
            <a:ext cx="7756757" cy="1039088"/>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222222"/>
              </a:buClr>
              <a:buSzPts val="2400"/>
            </a:pPr>
            <a:r>
              <a:rPr lang="en" sz="3200" kern="0">
                <a:solidFill>
                  <a:srgbClr val="0070C0"/>
                </a:solidFill>
                <a:latin typeface="Arial"/>
                <a:cs typeface="Arial"/>
                <a:sym typeface="Arial"/>
              </a:rPr>
              <a:t>Plasmodium falciparum sporozoites </a:t>
            </a:r>
            <a:endParaRPr sz="1867" kern="0">
              <a:solidFill>
                <a:srgbClr val="0070C0"/>
              </a:solidFill>
              <a:latin typeface="Arial"/>
              <a:cs typeface="Arial"/>
              <a:sym typeface="Arial"/>
            </a:endParaRPr>
          </a:p>
          <a:p>
            <a:pPr algn="ctr" defTabSz="1219170">
              <a:lnSpc>
                <a:spcPct val="93000"/>
              </a:lnSpc>
              <a:buClr>
                <a:srgbClr val="222222"/>
              </a:buClr>
              <a:buSzPts val="2400"/>
            </a:pPr>
            <a:r>
              <a:rPr lang="en" sz="3200" kern="0">
                <a:solidFill>
                  <a:srgbClr val="0070C0"/>
                </a:solidFill>
                <a:latin typeface="Arial"/>
                <a:cs typeface="Arial"/>
                <a:sym typeface="Arial"/>
              </a:rPr>
              <a:t>(and  Red Blood Cells)</a:t>
            </a:r>
            <a:endParaRPr sz="3200" kern="0">
              <a:solidFill>
                <a:srgbClr val="0070C0"/>
              </a:solidFill>
              <a:latin typeface="Arial"/>
              <a:cs typeface="Arial"/>
              <a:sym typeface="Arial"/>
            </a:endParaRPr>
          </a:p>
        </p:txBody>
      </p:sp>
      <p:sp>
        <p:nvSpPr>
          <p:cNvPr id="425" name="Google Shape;425;p55"/>
          <p:cNvSpPr/>
          <p:nvPr/>
        </p:nvSpPr>
        <p:spPr>
          <a:xfrm>
            <a:off x="6111305" y="1468862"/>
            <a:ext cx="6096000" cy="25277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1A1A1A"/>
                </a:solidFill>
                <a:latin typeface="Arial"/>
                <a:ea typeface="Arial"/>
                <a:cs typeface="Arial"/>
                <a:sym typeface="Arial"/>
              </a:rPr>
              <a:t>Many of the early Greeks thought the disease was contracted by drinking swamp water; later, the Romans attributed it to </a:t>
            </a:r>
            <a:r>
              <a:rPr lang="en" sz="2400" b="1" kern="0">
                <a:solidFill>
                  <a:srgbClr val="1A1A1A"/>
                </a:solidFill>
                <a:latin typeface="Arial"/>
                <a:ea typeface="Arial"/>
                <a:cs typeface="Arial"/>
                <a:sym typeface="Arial"/>
              </a:rPr>
              <a:t>breathing vapours(mal aria “bad air”)</a:t>
            </a:r>
            <a:r>
              <a:rPr lang="en" sz="2400" kern="0">
                <a:solidFill>
                  <a:srgbClr val="1A1A1A"/>
                </a:solidFill>
                <a:latin typeface="Arial"/>
                <a:ea typeface="Arial"/>
                <a:cs typeface="Arial"/>
                <a:sym typeface="Arial"/>
              </a:rPr>
              <a:t>, arising from bodies of stagnant water.</a:t>
            </a:r>
            <a:endParaRPr sz="1867" kern="0">
              <a:solidFill>
                <a:srgbClr val="000000"/>
              </a:solidFill>
              <a:latin typeface="Arial"/>
              <a:cs typeface="Arial"/>
              <a:sym typeface="Arial"/>
            </a:endParaRPr>
          </a:p>
          <a:p>
            <a:pPr defTabSz="1219170">
              <a:lnSpc>
                <a:spcPct val="93000"/>
              </a:lnSpc>
              <a:buClr>
                <a:srgbClr val="000000"/>
              </a:buClr>
            </a:pPr>
            <a:endParaRPr sz="2400" kern="0">
              <a:solidFill>
                <a:srgbClr val="1A1A1A"/>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sp>
        <p:nvSpPr>
          <p:cNvPr id="426" name="Google Shape;426;p55"/>
          <p:cNvSpPr txBox="1"/>
          <p:nvPr/>
        </p:nvSpPr>
        <p:spPr>
          <a:xfrm>
            <a:off x="3887755" y="4021692"/>
            <a:ext cx="2378683" cy="470795"/>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10000-15000 nm</a:t>
            </a:r>
            <a:endParaRPr sz="2133" kern="0">
              <a:solidFill>
                <a:srgbClr val="222222"/>
              </a:solidFill>
              <a:latin typeface="Arial"/>
              <a:ea typeface="Arial"/>
              <a:cs typeface="Arial"/>
              <a:sym typeface="Arial"/>
            </a:endParaRPr>
          </a:p>
        </p:txBody>
      </p:sp>
      <p:pic>
        <p:nvPicPr>
          <p:cNvPr id="427" name="Google Shape;427;p55"/>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28" name="Google Shape;428;p55"/>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6"/>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434" name="Google Shape;434;p56"/>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sp>
        <p:nvSpPr>
          <p:cNvPr id="435" name="Google Shape;435;p56"/>
          <p:cNvSpPr txBox="1"/>
          <p:nvPr/>
        </p:nvSpPr>
        <p:spPr>
          <a:xfrm>
            <a:off x="0" y="4197086"/>
            <a:ext cx="2400267" cy="402556"/>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222222"/>
              </a:buClr>
              <a:buSzPts val="1400"/>
            </a:pPr>
            <a:r>
              <a:rPr lang="en" sz="1867" kern="0">
                <a:solidFill>
                  <a:srgbClr val="222222"/>
                </a:solidFill>
                <a:latin typeface="Arial"/>
                <a:ea typeface="Arial"/>
                <a:cs typeface="Arial"/>
                <a:sym typeface="Arial"/>
              </a:rPr>
              <a:t>Native populations </a:t>
            </a:r>
            <a:endParaRPr sz="1867" kern="0">
              <a:solidFill>
                <a:srgbClr val="000000"/>
              </a:solidFill>
              <a:latin typeface="Arial"/>
              <a:cs typeface="Arial"/>
              <a:sym typeface="Arial"/>
            </a:endParaRPr>
          </a:p>
          <a:p>
            <a:pPr algn="ctr" defTabSz="1219170">
              <a:lnSpc>
                <a:spcPct val="93000"/>
              </a:lnSpc>
              <a:buClr>
                <a:srgbClr val="222222"/>
              </a:buClr>
              <a:buSzPts val="1400"/>
            </a:pPr>
            <a:r>
              <a:rPr lang="en" sz="1867" kern="0">
                <a:solidFill>
                  <a:srgbClr val="222222"/>
                </a:solidFill>
                <a:latin typeface="Arial"/>
                <a:ea typeface="Arial"/>
                <a:cs typeface="Arial"/>
                <a:sym typeface="Arial"/>
              </a:rPr>
              <a:t>in the Americas</a:t>
            </a:r>
            <a:endParaRPr sz="1867" kern="0">
              <a:solidFill>
                <a:srgbClr val="222222"/>
              </a:solidFill>
              <a:latin typeface="Arial"/>
              <a:ea typeface="Arial"/>
              <a:cs typeface="Arial"/>
              <a:sym typeface="Arial"/>
            </a:endParaRPr>
          </a:p>
        </p:txBody>
      </p:sp>
      <p:sp>
        <p:nvSpPr>
          <p:cNvPr id="436" name="Google Shape;436;p56"/>
          <p:cNvSpPr/>
          <p:nvPr/>
        </p:nvSpPr>
        <p:spPr>
          <a:xfrm>
            <a:off x="6111305" y="1344395"/>
            <a:ext cx="6096000" cy="25277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b="1" kern="0">
                <a:solidFill>
                  <a:srgbClr val="000000"/>
                </a:solidFill>
                <a:latin typeface="Arial"/>
                <a:ea typeface="Arial"/>
                <a:cs typeface="Arial"/>
                <a:sym typeface="Arial"/>
              </a:rPr>
              <a:t>Acute</a:t>
            </a:r>
            <a:r>
              <a:rPr lang="en" sz="2400" kern="0">
                <a:solidFill>
                  <a:srgbClr val="000000"/>
                </a:solidFill>
                <a:latin typeface="Arial"/>
                <a:ea typeface="Arial"/>
                <a:cs typeface="Arial"/>
                <a:sym typeface="Arial"/>
              </a:rPr>
              <a:t> infectious disease that begins with a high </a:t>
            </a:r>
            <a:r>
              <a:rPr lang="en" sz="2400" b="1" kern="0">
                <a:solidFill>
                  <a:srgbClr val="000000"/>
                </a:solidFill>
                <a:latin typeface="Arial"/>
                <a:ea typeface="Arial"/>
                <a:cs typeface="Arial"/>
                <a:sym typeface="Arial"/>
              </a:rPr>
              <a:t>fever</a:t>
            </a:r>
            <a:r>
              <a:rPr lang="en" sz="2400" kern="0">
                <a:solidFill>
                  <a:srgbClr val="000000"/>
                </a:solidFill>
                <a:latin typeface="Arial"/>
                <a:ea typeface="Arial"/>
                <a:cs typeface="Arial"/>
                <a:sym typeface="Arial"/>
              </a:rPr>
              <a:t>, headache, and back pain and then proceeds to an </a:t>
            </a:r>
            <a:r>
              <a:rPr lang="en" sz="2400" b="1" kern="0">
                <a:solidFill>
                  <a:srgbClr val="000000"/>
                </a:solidFill>
                <a:latin typeface="Arial"/>
                <a:ea typeface="Arial"/>
                <a:cs typeface="Arial"/>
                <a:sym typeface="Arial"/>
              </a:rPr>
              <a:t>eruption on the skin</a:t>
            </a:r>
            <a:r>
              <a:rPr lang="en" sz="2400" kern="0">
                <a:solidFill>
                  <a:srgbClr val="000000"/>
                </a:solidFill>
                <a:latin typeface="Arial"/>
                <a:ea typeface="Arial"/>
                <a:cs typeface="Arial"/>
                <a:sym typeface="Arial"/>
              </a:rPr>
              <a:t> that leaves the face and limbs covered with cratered marks. </a:t>
            </a:r>
            <a:endParaRPr sz="1867" kern="0">
              <a:solidFill>
                <a:srgbClr val="000000"/>
              </a:solidFill>
              <a:latin typeface="Arial"/>
              <a:cs typeface="Arial"/>
              <a:sym typeface="Arial"/>
            </a:endParaRPr>
          </a:p>
          <a:p>
            <a:pPr defTabSz="1219170">
              <a:lnSpc>
                <a:spcPct val="93000"/>
              </a:lnSpc>
              <a:buClr>
                <a:srgbClr val="000000"/>
              </a:buClr>
            </a:pPr>
            <a:endParaRPr sz="2400" kern="0">
              <a:solidFill>
                <a:srgbClr val="000000"/>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pic>
        <p:nvPicPr>
          <p:cNvPr id="437" name="Google Shape;437;p56" descr="Smallpox Among the Plains Indians - True West Magazine"/>
          <p:cNvPicPr preferRelativeResize="0"/>
          <p:nvPr/>
        </p:nvPicPr>
        <p:blipFill rotWithShape="1">
          <a:blip r:embed="rId3">
            <a:alphaModFix/>
          </a:blip>
          <a:srcRect/>
          <a:stretch/>
        </p:blipFill>
        <p:spPr>
          <a:xfrm>
            <a:off x="143339" y="2454513"/>
            <a:ext cx="2394413" cy="1646160"/>
          </a:xfrm>
          <a:prstGeom prst="rect">
            <a:avLst/>
          </a:prstGeom>
          <a:noFill/>
          <a:ln>
            <a:noFill/>
          </a:ln>
        </p:spPr>
      </p:pic>
      <p:pic>
        <p:nvPicPr>
          <p:cNvPr id="438" name="Google Shape;438;p56" descr="Smallpox History"/>
          <p:cNvPicPr preferRelativeResize="0"/>
          <p:nvPr/>
        </p:nvPicPr>
        <p:blipFill rotWithShape="1">
          <a:blip r:embed="rId4">
            <a:alphaModFix/>
          </a:blip>
          <a:srcRect/>
          <a:stretch/>
        </p:blipFill>
        <p:spPr>
          <a:xfrm>
            <a:off x="3255385" y="2463281"/>
            <a:ext cx="2186440" cy="1637393"/>
          </a:xfrm>
          <a:prstGeom prst="rect">
            <a:avLst/>
          </a:prstGeom>
          <a:noFill/>
          <a:ln>
            <a:noFill/>
          </a:ln>
        </p:spPr>
      </p:pic>
      <p:sp>
        <p:nvSpPr>
          <p:cNvPr id="439" name="Google Shape;439;p56"/>
          <p:cNvSpPr txBox="1"/>
          <p:nvPr/>
        </p:nvSpPr>
        <p:spPr>
          <a:xfrm>
            <a:off x="3887755" y="4063832"/>
            <a:ext cx="1728192" cy="384043"/>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220-450 nm</a:t>
            </a:r>
            <a:endParaRPr sz="2133" kern="0">
              <a:solidFill>
                <a:srgbClr val="222222"/>
              </a:solidFill>
              <a:latin typeface="Arial"/>
              <a:ea typeface="Arial"/>
              <a:cs typeface="Arial"/>
              <a:sym typeface="Arial"/>
            </a:endParaRPr>
          </a:p>
        </p:txBody>
      </p:sp>
      <p:pic>
        <p:nvPicPr>
          <p:cNvPr id="440" name="Google Shape;440;p56"/>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41" name="Google Shape;441;p56"/>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7"/>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447" name="Google Shape;447;p57"/>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sp>
        <p:nvSpPr>
          <p:cNvPr id="448" name="Google Shape;448;p57"/>
          <p:cNvSpPr/>
          <p:nvPr/>
        </p:nvSpPr>
        <p:spPr>
          <a:xfrm>
            <a:off x="4751851" y="5422809"/>
            <a:ext cx="3190999" cy="5811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222222"/>
              </a:buClr>
              <a:buSzPts val="2400"/>
            </a:pPr>
            <a:r>
              <a:rPr lang="en" sz="3200" kern="0">
                <a:solidFill>
                  <a:srgbClr val="0070C0"/>
                </a:solidFill>
                <a:latin typeface="Arial"/>
                <a:ea typeface="Arial"/>
                <a:cs typeface="Arial"/>
                <a:sym typeface="Arial"/>
              </a:rPr>
              <a:t>Smallpox virus</a:t>
            </a:r>
            <a:endParaRPr sz="3200" kern="0">
              <a:solidFill>
                <a:srgbClr val="0070C0"/>
              </a:solidFill>
              <a:latin typeface="Arial"/>
              <a:ea typeface="Arial"/>
              <a:cs typeface="Arial"/>
              <a:sym typeface="Arial"/>
            </a:endParaRPr>
          </a:p>
        </p:txBody>
      </p:sp>
      <p:pic>
        <p:nvPicPr>
          <p:cNvPr id="449" name="Google Shape;449;p57" descr="Smallpox Among the Plains Indians - True West Magazine"/>
          <p:cNvPicPr preferRelativeResize="0"/>
          <p:nvPr/>
        </p:nvPicPr>
        <p:blipFill rotWithShape="1">
          <a:blip r:embed="rId3">
            <a:alphaModFix/>
          </a:blip>
          <a:srcRect/>
          <a:stretch/>
        </p:blipFill>
        <p:spPr>
          <a:xfrm>
            <a:off x="143339" y="2454513"/>
            <a:ext cx="2394413" cy="1646160"/>
          </a:xfrm>
          <a:prstGeom prst="rect">
            <a:avLst/>
          </a:prstGeom>
          <a:noFill/>
          <a:ln>
            <a:noFill/>
          </a:ln>
        </p:spPr>
      </p:pic>
      <p:pic>
        <p:nvPicPr>
          <p:cNvPr id="450" name="Google Shape;450;p57" descr="Smallpox History"/>
          <p:cNvPicPr preferRelativeResize="0"/>
          <p:nvPr/>
        </p:nvPicPr>
        <p:blipFill rotWithShape="1">
          <a:blip r:embed="rId4">
            <a:alphaModFix/>
          </a:blip>
          <a:srcRect/>
          <a:stretch/>
        </p:blipFill>
        <p:spPr>
          <a:xfrm>
            <a:off x="3255385" y="2463281"/>
            <a:ext cx="2186440" cy="1637393"/>
          </a:xfrm>
          <a:prstGeom prst="rect">
            <a:avLst/>
          </a:prstGeom>
          <a:noFill/>
          <a:ln>
            <a:noFill/>
          </a:ln>
        </p:spPr>
      </p:pic>
      <p:sp>
        <p:nvSpPr>
          <p:cNvPr id="451" name="Google Shape;451;p57"/>
          <p:cNvSpPr txBox="1"/>
          <p:nvPr/>
        </p:nvSpPr>
        <p:spPr>
          <a:xfrm>
            <a:off x="0" y="4197086"/>
            <a:ext cx="2400267" cy="402556"/>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222222"/>
              </a:buClr>
              <a:buSzPts val="1400"/>
            </a:pPr>
            <a:r>
              <a:rPr lang="en" sz="1867" kern="0">
                <a:solidFill>
                  <a:srgbClr val="222222"/>
                </a:solidFill>
                <a:latin typeface="Arial"/>
                <a:ea typeface="Arial"/>
                <a:cs typeface="Arial"/>
                <a:sym typeface="Arial"/>
              </a:rPr>
              <a:t>Native populations </a:t>
            </a:r>
            <a:endParaRPr sz="1867" kern="0">
              <a:solidFill>
                <a:srgbClr val="000000"/>
              </a:solidFill>
              <a:latin typeface="Arial"/>
              <a:cs typeface="Arial"/>
              <a:sym typeface="Arial"/>
            </a:endParaRPr>
          </a:p>
          <a:p>
            <a:pPr algn="ctr" defTabSz="1219170">
              <a:lnSpc>
                <a:spcPct val="93000"/>
              </a:lnSpc>
              <a:buClr>
                <a:srgbClr val="222222"/>
              </a:buClr>
              <a:buSzPts val="1400"/>
            </a:pPr>
            <a:r>
              <a:rPr lang="en" sz="1867" kern="0">
                <a:solidFill>
                  <a:srgbClr val="222222"/>
                </a:solidFill>
                <a:latin typeface="Arial"/>
                <a:ea typeface="Arial"/>
                <a:cs typeface="Arial"/>
                <a:sym typeface="Arial"/>
              </a:rPr>
              <a:t>in the Americas</a:t>
            </a:r>
            <a:endParaRPr sz="1867" kern="0">
              <a:solidFill>
                <a:srgbClr val="222222"/>
              </a:solidFill>
              <a:latin typeface="Arial"/>
              <a:ea typeface="Arial"/>
              <a:cs typeface="Arial"/>
              <a:sym typeface="Arial"/>
            </a:endParaRPr>
          </a:p>
        </p:txBody>
      </p:sp>
      <p:sp>
        <p:nvSpPr>
          <p:cNvPr id="452" name="Google Shape;452;p57"/>
          <p:cNvSpPr txBox="1"/>
          <p:nvPr/>
        </p:nvSpPr>
        <p:spPr>
          <a:xfrm>
            <a:off x="3887755" y="4063832"/>
            <a:ext cx="1728192" cy="384043"/>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220-450 nm</a:t>
            </a:r>
            <a:endParaRPr sz="2133" kern="0">
              <a:solidFill>
                <a:srgbClr val="222222"/>
              </a:solidFill>
              <a:latin typeface="Arial"/>
              <a:ea typeface="Arial"/>
              <a:cs typeface="Arial"/>
              <a:sym typeface="Arial"/>
            </a:endParaRPr>
          </a:p>
        </p:txBody>
      </p:sp>
      <p:sp>
        <p:nvSpPr>
          <p:cNvPr id="453" name="Google Shape;453;p57"/>
          <p:cNvSpPr/>
          <p:nvPr/>
        </p:nvSpPr>
        <p:spPr>
          <a:xfrm>
            <a:off x="6111305" y="1344395"/>
            <a:ext cx="6096000" cy="25277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b="1" kern="0">
                <a:solidFill>
                  <a:srgbClr val="000000"/>
                </a:solidFill>
                <a:latin typeface="Arial"/>
                <a:ea typeface="Arial"/>
                <a:cs typeface="Arial"/>
                <a:sym typeface="Arial"/>
              </a:rPr>
              <a:t>Acute</a:t>
            </a:r>
            <a:r>
              <a:rPr lang="en" sz="2400" kern="0">
                <a:solidFill>
                  <a:srgbClr val="000000"/>
                </a:solidFill>
                <a:latin typeface="Arial"/>
                <a:ea typeface="Arial"/>
                <a:cs typeface="Arial"/>
                <a:sym typeface="Arial"/>
              </a:rPr>
              <a:t> infectious disease that begins with a high </a:t>
            </a:r>
            <a:r>
              <a:rPr lang="en" sz="2400" b="1" kern="0">
                <a:solidFill>
                  <a:srgbClr val="000000"/>
                </a:solidFill>
                <a:latin typeface="Arial"/>
                <a:ea typeface="Arial"/>
                <a:cs typeface="Arial"/>
                <a:sym typeface="Arial"/>
              </a:rPr>
              <a:t>fever</a:t>
            </a:r>
            <a:r>
              <a:rPr lang="en" sz="2400" kern="0">
                <a:solidFill>
                  <a:srgbClr val="000000"/>
                </a:solidFill>
                <a:latin typeface="Arial"/>
                <a:ea typeface="Arial"/>
                <a:cs typeface="Arial"/>
                <a:sym typeface="Arial"/>
              </a:rPr>
              <a:t>, headache, and back pain and then proceeds to an </a:t>
            </a:r>
            <a:r>
              <a:rPr lang="en" sz="2400" b="1" kern="0">
                <a:solidFill>
                  <a:srgbClr val="000000"/>
                </a:solidFill>
                <a:latin typeface="Arial"/>
                <a:ea typeface="Arial"/>
                <a:cs typeface="Arial"/>
                <a:sym typeface="Arial"/>
              </a:rPr>
              <a:t>eruption on the skin</a:t>
            </a:r>
            <a:r>
              <a:rPr lang="en" sz="2400" kern="0">
                <a:solidFill>
                  <a:srgbClr val="000000"/>
                </a:solidFill>
                <a:latin typeface="Arial"/>
                <a:ea typeface="Arial"/>
                <a:cs typeface="Arial"/>
                <a:sym typeface="Arial"/>
              </a:rPr>
              <a:t> that leaves the face and limbs covered with cratered marks. </a:t>
            </a:r>
            <a:endParaRPr sz="1867" kern="0">
              <a:solidFill>
                <a:srgbClr val="000000"/>
              </a:solidFill>
              <a:latin typeface="Arial"/>
              <a:cs typeface="Arial"/>
              <a:sym typeface="Arial"/>
            </a:endParaRPr>
          </a:p>
          <a:p>
            <a:pPr defTabSz="1219170">
              <a:lnSpc>
                <a:spcPct val="93000"/>
              </a:lnSpc>
              <a:buClr>
                <a:srgbClr val="000000"/>
              </a:buClr>
            </a:pPr>
            <a:endParaRPr sz="2400" kern="0">
              <a:solidFill>
                <a:srgbClr val="000000"/>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pic>
        <p:nvPicPr>
          <p:cNvPr id="454" name="Google Shape;454;p57"/>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55" name="Google Shape;455;p57"/>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8"/>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Phenomenology – describing the invisible </a:t>
            </a:r>
            <a:endParaRPr b="1"/>
          </a:p>
        </p:txBody>
      </p:sp>
      <p:sp>
        <p:nvSpPr>
          <p:cNvPr id="461" name="Google Shape;461;p58"/>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sp>
        <p:nvSpPr>
          <p:cNvPr id="462" name="Google Shape;462;p58"/>
          <p:cNvSpPr/>
          <p:nvPr/>
        </p:nvSpPr>
        <p:spPr>
          <a:xfrm>
            <a:off x="6111305" y="1344395"/>
            <a:ext cx="6096000" cy="3214727"/>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Transmissible disease of the </a:t>
            </a:r>
            <a:r>
              <a:rPr lang="en" sz="2400" b="1" kern="0">
                <a:solidFill>
                  <a:srgbClr val="000000"/>
                </a:solidFill>
                <a:latin typeface="Calibri"/>
                <a:ea typeface="Calibri"/>
                <a:cs typeface="Calibri"/>
                <a:sym typeface="Calibri"/>
              </a:rPr>
              <a:t>immune system</a:t>
            </a:r>
            <a:r>
              <a:rPr lang="en" sz="2400" kern="0">
                <a:solidFill>
                  <a:srgbClr val="000000"/>
                </a:solidFill>
                <a:latin typeface="Calibri"/>
                <a:ea typeface="Calibri"/>
                <a:cs typeface="Calibri"/>
                <a:sym typeface="Calibri"/>
              </a:rPr>
              <a:t> caused by a virus that </a:t>
            </a:r>
            <a:r>
              <a:rPr lang="en" sz="2400" b="1" kern="0">
                <a:solidFill>
                  <a:srgbClr val="000000"/>
                </a:solidFill>
                <a:latin typeface="Calibri"/>
                <a:ea typeface="Calibri"/>
                <a:cs typeface="Calibri"/>
                <a:sym typeface="Calibri"/>
              </a:rPr>
              <a:t>slowly</a:t>
            </a:r>
            <a:r>
              <a:rPr lang="en" sz="2400" kern="0">
                <a:solidFill>
                  <a:srgbClr val="000000"/>
                </a:solidFill>
                <a:latin typeface="Calibri"/>
                <a:ea typeface="Calibri"/>
                <a:cs typeface="Calibri"/>
                <a:sym typeface="Calibri"/>
              </a:rPr>
              <a:t> attacks and destroys the immune system, the body’s defense against infection, leaving an </a:t>
            </a:r>
            <a:r>
              <a:rPr lang="en" sz="2400" b="1" kern="0">
                <a:solidFill>
                  <a:srgbClr val="000000"/>
                </a:solidFill>
                <a:latin typeface="Calibri"/>
                <a:ea typeface="Calibri"/>
                <a:cs typeface="Calibri"/>
                <a:sym typeface="Calibri"/>
              </a:rPr>
              <a:t>individual vulnerable</a:t>
            </a:r>
            <a:r>
              <a:rPr lang="en" sz="2400" kern="0">
                <a:solidFill>
                  <a:srgbClr val="000000"/>
                </a:solidFill>
                <a:latin typeface="Calibri"/>
                <a:ea typeface="Calibri"/>
                <a:cs typeface="Calibri"/>
                <a:sym typeface="Calibri"/>
              </a:rPr>
              <a:t> to a variety of other infections and certain malignancies that eventually cause death. </a:t>
            </a:r>
            <a:endParaRPr sz="2400" kern="0">
              <a:solidFill>
                <a:srgbClr val="000000"/>
              </a:solidFill>
              <a:latin typeface="Calibri"/>
              <a:ea typeface="Calibri"/>
              <a:cs typeface="Calibri"/>
              <a:sym typeface="Calibri"/>
            </a:endParaRPr>
          </a:p>
          <a:p>
            <a:pPr defTabSz="1219170">
              <a:lnSpc>
                <a:spcPct val="93000"/>
              </a:lnSpc>
              <a:buClr>
                <a:srgbClr val="000000"/>
              </a:buClr>
            </a:pPr>
            <a:endParaRPr sz="2400" kern="0">
              <a:solidFill>
                <a:srgbClr val="000000"/>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pic>
        <p:nvPicPr>
          <p:cNvPr id="463" name="Google Shape;463;p58" descr="Recent Advancements in Treating HIV"/>
          <p:cNvPicPr preferRelativeResize="0"/>
          <p:nvPr/>
        </p:nvPicPr>
        <p:blipFill rotWithShape="1">
          <a:blip r:embed="rId3">
            <a:alphaModFix/>
          </a:blip>
          <a:srcRect r="17856"/>
          <a:stretch/>
        </p:blipFill>
        <p:spPr>
          <a:xfrm>
            <a:off x="3177968" y="2452505"/>
            <a:ext cx="2293123" cy="1793595"/>
          </a:xfrm>
          <a:prstGeom prst="rect">
            <a:avLst/>
          </a:prstGeom>
          <a:noFill/>
          <a:ln>
            <a:noFill/>
          </a:ln>
        </p:spPr>
      </p:pic>
      <p:sp>
        <p:nvSpPr>
          <p:cNvPr id="464" name="Google Shape;464;p58"/>
          <p:cNvSpPr txBox="1"/>
          <p:nvPr/>
        </p:nvSpPr>
        <p:spPr>
          <a:xfrm>
            <a:off x="4437039" y="4196584"/>
            <a:ext cx="1728192" cy="384043"/>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120 nm</a:t>
            </a:r>
            <a:endParaRPr sz="2133" kern="0">
              <a:solidFill>
                <a:srgbClr val="222222"/>
              </a:solidFill>
              <a:latin typeface="Arial"/>
              <a:ea typeface="Arial"/>
              <a:cs typeface="Arial"/>
              <a:sym typeface="Arial"/>
            </a:endParaRPr>
          </a:p>
        </p:txBody>
      </p:sp>
      <p:pic>
        <p:nvPicPr>
          <p:cNvPr id="465" name="Google Shape;465;p58"/>
          <p:cNvPicPr preferRelativeResize="0"/>
          <p:nvPr/>
        </p:nvPicPr>
        <p:blipFill>
          <a:blip r:embed="rId4">
            <a:alphaModFix/>
          </a:blip>
          <a:stretch>
            <a:fillRect/>
          </a:stretch>
        </p:blipFill>
        <p:spPr>
          <a:xfrm>
            <a:off x="573867" y="2452501"/>
            <a:ext cx="2183000" cy="1793600"/>
          </a:xfrm>
          <a:prstGeom prst="rect">
            <a:avLst/>
          </a:prstGeom>
          <a:noFill/>
          <a:ln>
            <a:noFill/>
          </a:ln>
        </p:spPr>
      </p:pic>
      <p:sp>
        <p:nvSpPr>
          <p:cNvPr id="466" name="Google Shape;466;p58"/>
          <p:cNvSpPr txBox="1"/>
          <p:nvPr/>
        </p:nvSpPr>
        <p:spPr>
          <a:xfrm>
            <a:off x="465167" y="4216919"/>
            <a:ext cx="2400400" cy="402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222222"/>
              </a:buClr>
              <a:buSzPts val="1400"/>
            </a:pPr>
            <a:r>
              <a:rPr lang="en" sz="1867" kern="0">
                <a:solidFill>
                  <a:srgbClr val="222222"/>
                </a:solidFill>
                <a:latin typeface="Arial"/>
                <a:cs typeface="Arial"/>
                <a:sym typeface="Arial"/>
              </a:rPr>
              <a:t>Community support</a:t>
            </a:r>
            <a:endParaRPr sz="1867" kern="0">
              <a:solidFill>
                <a:srgbClr val="222222"/>
              </a:solidFill>
              <a:latin typeface="Arial"/>
              <a:ea typeface="Arial"/>
              <a:cs typeface="Arial"/>
              <a:sym typeface="Arial"/>
            </a:endParaRPr>
          </a:p>
        </p:txBody>
      </p:sp>
      <p:pic>
        <p:nvPicPr>
          <p:cNvPr id="467" name="Google Shape;467;p58"/>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68" name="Google Shape;468;p58"/>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a:t>Phenomenology – describing the invisible </a:t>
            </a:r>
            <a:endParaRPr/>
          </a:p>
        </p:txBody>
      </p:sp>
      <p:sp>
        <p:nvSpPr>
          <p:cNvPr id="474" name="Google Shape;474;p59"/>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Find the name of the pathogen!</a:t>
            </a:r>
            <a:endParaRPr/>
          </a:p>
        </p:txBody>
      </p:sp>
      <p:sp>
        <p:nvSpPr>
          <p:cNvPr id="475" name="Google Shape;475;p59"/>
          <p:cNvSpPr txBox="1"/>
          <p:nvPr/>
        </p:nvSpPr>
        <p:spPr>
          <a:xfrm>
            <a:off x="643499" y="4478099"/>
            <a:ext cx="2400267" cy="402556"/>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400"/>
            </a:pPr>
            <a:r>
              <a:rPr lang="en" sz="1867" kern="0">
                <a:solidFill>
                  <a:srgbClr val="222222"/>
                </a:solidFill>
                <a:latin typeface="Arial"/>
                <a:ea typeface="Arial"/>
                <a:cs typeface="Arial"/>
                <a:sym typeface="Arial"/>
              </a:rPr>
              <a:t>Earvin Johnson</a:t>
            </a:r>
            <a:endParaRPr sz="1867" kern="0">
              <a:solidFill>
                <a:srgbClr val="000000"/>
              </a:solidFill>
              <a:latin typeface="Arial"/>
              <a:cs typeface="Arial"/>
              <a:sym typeface="Arial"/>
            </a:endParaRPr>
          </a:p>
        </p:txBody>
      </p:sp>
      <p:sp>
        <p:nvSpPr>
          <p:cNvPr id="476" name="Google Shape;476;p59"/>
          <p:cNvSpPr/>
          <p:nvPr/>
        </p:nvSpPr>
        <p:spPr>
          <a:xfrm>
            <a:off x="4324530" y="5330115"/>
            <a:ext cx="6167329" cy="5811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2400"/>
            </a:pPr>
            <a:r>
              <a:rPr lang="en" sz="3200" kern="0">
                <a:solidFill>
                  <a:srgbClr val="0070C0"/>
                </a:solidFill>
                <a:latin typeface="Arial"/>
                <a:ea typeface="Arial"/>
                <a:cs typeface="Arial"/>
                <a:sym typeface="Arial"/>
              </a:rPr>
              <a:t>Human immuno-deficiency virus</a:t>
            </a:r>
            <a:endParaRPr sz="3200" kern="0">
              <a:solidFill>
                <a:srgbClr val="0070C0"/>
              </a:solidFill>
              <a:latin typeface="Arial"/>
              <a:ea typeface="Arial"/>
              <a:cs typeface="Arial"/>
              <a:sym typeface="Arial"/>
            </a:endParaRPr>
          </a:p>
        </p:txBody>
      </p:sp>
      <p:pic>
        <p:nvPicPr>
          <p:cNvPr id="477" name="Google Shape;477;p59" descr="Recent Advancements in Treating HIV"/>
          <p:cNvPicPr preferRelativeResize="0"/>
          <p:nvPr/>
        </p:nvPicPr>
        <p:blipFill rotWithShape="1">
          <a:blip r:embed="rId3">
            <a:alphaModFix/>
          </a:blip>
          <a:srcRect r="17856"/>
          <a:stretch/>
        </p:blipFill>
        <p:spPr>
          <a:xfrm>
            <a:off x="3177968" y="2452505"/>
            <a:ext cx="2293123" cy="1793595"/>
          </a:xfrm>
          <a:prstGeom prst="rect">
            <a:avLst/>
          </a:prstGeom>
          <a:noFill/>
          <a:ln>
            <a:noFill/>
          </a:ln>
        </p:spPr>
      </p:pic>
      <p:pic>
        <p:nvPicPr>
          <p:cNvPr id="478" name="Google Shape;478;p59" descr="Magic Johnson: A Legendary Journey in the NBA"/>
          <p:cNvPicPr preferRelativeResize="0"/>
          <p:nvPr/>
        </p:nvPicPr>
        <p:blipFill rotWithShape="1">
          <a:blip r:embed="rId4">
            <a:alphaModFix/>
          </a:blip>
          <a:srcRect l="9355" b="10136"/>
          <a:stretch/>
        </p:blipFill>
        <p:spPr>
          <a:xfrm>
            <a:off x="347013" y="2452505"/>
            <a:ext cx="2510848" cy="1866904"/>
          </a:xfrm>
          <a:prstGeom prst="rect">
            <a:avLst/>
          </a:prstGeom>
          <a:noFill/>
          <a:ln>
            <a:noFill/>
          </a:ln>
        </p:spPr>
      </p:pic>
      <p:sp>
        <p:nvSpPr>
          <p:cNvPr id="479" name="Google Shape;479;p59"/>
          <p:cNvSpPr txBox="1"/>
          <p:nvPr/>
        </p:nvSpPr>
        <p:spPr>
          <a:xfrm>
            <a:off x="4437039" y="4196584"/>
            <a:ext cx="1728192" cy="384043"/>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222222"/>
              </a:buClr>
              <a:buSzPts val="1600"/>
            </a:pPr>
            <a:r>
              <a:rPr lang="en" sz="2133" kern="0">
                <a:solidFill>
                  <a:srgbClr val="222222"/>
                </a:solidFill>
                <a:latin typeface="Arial"/>
                <a:ea typeface="Arial"/>
                <a:cs typeface="Arial"/>
                <a:sym typeface="Arial"/>
              </a:rPr>
              <a:t>120 nm</a:t>
            </a:r>
            <a:endParaRPr sz="2133" kern="0">
              <a:solidFill>
                <a:srgbClr val="222222"/>
              </a:solidFill>
              <a:latin typeface="Arial"/>
              <a:ea typeface="Arial"/>
              <a:cs typeface="Arial"/>
              <a:sym typeface="Arial"/>
            </a:endParaRPr>
          </a:p>
        </p:txBody>
      </p:sp>
      <p:sp>
        <p:nvSpPr>
          <p:cNvPr id="480" name="Google Shape;480;p59"/>
          <p:cNvSpPr/>
          <p:nvPr/>
        </p:nvSpPr>
        <p:spPr>
          <a:xfrm>
            <a:off x="6111305" y="1344395"/>
            <a:ext cx="6096000" cy="3214727"/>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Transmissible disease of the </a:t>
            </a:r>
            <a:r>
              <a:rPr lang="en" sz="2400" b="1" kern="0">
                <a:solidFill>
                  <a:srgbClr val="000000"/>
                </a:solidFill>
                <a:latin typeface="Calibri"/>
                <a:ea typeface="Calibri"/>
                <a:cs typeface="Calibri"/>
                <a:sym typeface="Calibri"/>
              </a:rPr>
              <a:t>immune system</a:t>
            </a:r>
            <a:r>
              <a:rPr lang="en" sz="2400" kern="0">
                <a:solidFill>
                  <a:srgbClr val="000000"/>
                </a:solidFill>
                <a:latin typeface="Calibri"/>
                <a:ea typeface="Calibri"/>
                <a:cs typeface="Calibri"/>
                <a:sym typeface="Calibri"/>
              </a:rPr>
              <a:t> caused by a virus that </a:t>
            </a:r>
            <a:r>
              <a:rPr lang="en" sz="2400" b="1" kern="0">
                <a:solidFill>
                  <a:srgbClr val="000000"/>
                </a:solidFill>
                <a:latin typeface="Calibri"/>
                <a:ea typeface="Calibri"/>
                <a:cs typeface="Calibri"/>
                <a:sym typeface="Calibri"/>
              </a:rPr>
              <a:t>slowly</a:t>
            </a:r>
            <a:r>
              <a:rPr lang="en" sz="2400" kern="0">
                <a:solidFill>
                  <a:srgbClr val="000000"/>
                </a:solidFill>
                <a:latin typeface="Calibri"/>
                <a:ea typeface="Calibri"/>
                <a:cs typeface="Calibri"/>
                <a:sym typeface="Calibri"/>
              </a:rPr>
              <a:t> attacks and destroys the immune system, the body’s defense against infection, leaving an </a:t>
            </a:r>
            <a:r>
              <a:rPr lang="en" sz="2400" b="1" kern="0">
                <a:solidFill>
                  <a:srgbClr val="000000"/>
                </a:solidFill>
                <a:latin typeface="Calibri"/>
                <a:ea typeface="Calibri"/>
                <a:cs typeface="Calibri"/>
                <a:sym typeface="Calibri"/>
              </a:rPr>
              <a:t>individual vulnerable</a:t>
            </a:r>
            <a:r>
              <a:rPr lang="en" sz="2400" kern="0">
                <a:solidFill>
                  <a:srgbClr val="000000"/>
                </a:solidFill>
                <a:latin typeface="Calibri"/>
                <a:ea typeface="Calibri"/>
                <a:cs typeface="Calibri"/>
                <a:sym typeface="Calibri"/>
              </a:rPr>
              <a:t> to a variety of other infections and certain malignancies that eventually cause death. </a:t>
            </a:r>
            <a:endParaRPr sz="2400" kern="0">
              <a:solidFill>
                <a:srgbClr val="000000"/>
              </a:solidFill>
              <a:latin typeface="Calibri"/>
              <a:ea typeface="Calibri"/>
              <a:cs typeface="Calibri"/>
              <a:sym typeface="Calibri"/>
            </a:endParaRPr>
          </a:p>
          <a:p>
            <a:pPr defTabSz="1219170">
              <a:lnSpc>
                <a:spcPct val="93000"/>
              </a:lnSpc>
              <a:buClr>
                <a:srgbClr val="000000"/>
              </a:buClr>
            </a:pPr>
            <a:endParaRPr sz="2400" kern="0">
              <a:solidFill>
                <a:srgbClr val="000000"/>
              </a:solidFill>
              <a:latin typeface="Arial"/>
              <a:ea typeface="Arial"/>
              <a:cs typeface="Arial"/>
              <a:sym typeface="Arial"/>
            </a:endParaRPr>
          </a:p>
          <a:p>
            <a:pPr defTabSz="1219170">
              <a:lnSpc>
                <a:spcPct val="93000"/>
              </a:lnSpc>
              <a:buClr>
                <a:srgbClr val="000000"/>
              </a:buClr>
            </a:pPr>
            <a:r>
              <a:rPr lang="en" sz="2400" i="1" kern="0">
                <a:solidFill>
                  <a:srgbClr val="1A1A1A"/>
                </a:solidFill>
                <a:latin typeface="Arial"/>
                <a:ea typeface="Arial"/>
                <a:cs typeface="Arial"/>
                <a:sym typeface="Arial"/>
              </a:rPr>
              <a:t>Encyclopedia Britannica</a:t>
            </a:r>
            <a:endParaRPr sz="2400" i="1" kern="0">
              <a:solidFill>
                <a:srgbClr val="000000"/>
              </a:solidFill>
              <a:latin typeface="Arial"/>
              <a:ea typeface="Arial"/>
              <a:cs typeface="Arial"/>
              <a:sym typeface="Arial"/>
            </a:endParaRPr>
          </a:p>
        </p:txBody>
      </p:sp>
      <p:pic>
        <p:nvPicPr>
          <p:cNvPr id="481" name="Google Shape;481;p59"/>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482" name="Google Shape;482;p59"/>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0"/>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488" name="Google Shape;488;p60"/>
          <p:cNvSpPr txBox="1"/>
          <p:nvPr/>
        </p:nvSpPr>
        <p:spPr>
          <a:xfrm>
            <a:off x="527200" y="1229104"/>
            <a:ext cx="10989600" cy="8204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buSzPts val="1800"/>
            </a:pPr>
            <a:r>
              <a:rPr lang="en" sz="2667" i="1" kern="0">
                <a:solidFill>
                  <a:srgbClr val="000000"/>
                </a:solidFill>
                <a:latin typeface="Arial"/>
                <a:cs typeface="Arial"/>
                <a:sym typeface="Arial"/>
              </a:rPr>
              <a:t>“</a:t>
            </a:r>
            <a:r>
              <a:rPr lang="en" sz="2667" i="1" kern="0">
                <a:solidFill>
                  <a:srgbClr val="BF3227"/>
                </a:solidFill>
                <a:latin typeface="Arial"/>
                <a:cs typeface="Arial"/>
                <a:sym typeface="Arial"/>
              </a:rPr>
              <a:t>Robert Koch((1843–1910): Founder of modern bacteriology and the logic of disease causation”</a:t>
            </a:r>
            <a:endParaRPr sz="2667" i="1" kern="0">
              <a:solidFill>
                <a:srgbClr val="BF3227"/>
              </a:solidFill>
              <a:latin typeface="Arial"/>
              <a:cs typeface="Arial"/>
              <a:sym typeface="Arial"/>
            </a:endParaRPr>
          </a:p>
        </p:txBody>
      </p:sp>
      <p:pic>
        <p:nvPicPr>
          <p:cNvPr id="489" name="Google Shape;489;p60"/>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490" name="Google Shape;490;p60"/>
          <p:cNvPicPr preferRelativeResize="0"/>
          <p:nvPr/>
        </p:nvPicPr>
        <p:blipFill>
          <a:blip r:embed="rId4">
            <a:alphaModFix/>
          </a:blip>
          <a:stretch>
            <a:fillRect/>
          </a:stretch>
        </p:blipFill>
        <p:spPr>
          <a:xfrm>
            <a:off x="2061002" y="6348573"/>
            <a:ext cx="954108" cy="246915"/>
          </a:xfrm>
          <a:prstGeom prst="rect">
            <a:avLst/>
          </a:prstGeom>
          <a:noFill/>
          <a:ln>
            <a:noFill/>
          </a:ln>
        </p:spPr>
      </p:pic>
      <p:sp>
        <p:nvSpPr>
          <p:cNvPr id="491" name="Google Shape;491;p60"/>
          <p:cNvSpPr txBox="1"/>
          <p:nvPr/>
        </p:nvSpPr>
        <p:spPr>
          <a:xfrm>
            <a:off x="527200" y="2245100"/>
            <a:ext cx="10989600" cy="35416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endParaRPr sz="2667" b="1" kern="0">
              <a:solidFill>
                <a:srgbClr val="000000"/>
              </a:solidFill>
              <a:latin typeface="Arial"/>
              <a:cs typeface="Arial"/>
              <a:sym typeface="Arial"/>
            </a:endParaRPr>
          </a:p>
          <a:p>
            <a:pPr marL="609585" indent="-474121" defTabSz="1219170">
              <a:lnSpc>
                <a:spcPct val="93000"/>
              </a:lnSpc>
              <a:buClr>
                <a:srgbClr val="000000"/>
              </a:buClr>
              <a:buSzPts val="2000"/>
              <a:buFont typeface="Arial"/>
              <a:buChar char="●"/>
            </a:pPr>
            <a:r>
              <a:rPr lang="en" sz="2667" kern="0">
                <a:solidFill>
                  <a:srgbClr val="000000"/>
                </a:solidFill>
                <a:latin typeface="Arial"/>
                <a:cs typeface="Arial"/>
                <a:sym typeface="Arial"/>
              </a:rPr>
              <a:t>Pioneering German physician–microbiologist; discovered agents of anthrax, TB, and cholera.</a:t>
            </a:r>
            <a:endParaRPr sz="2667" kern="0">
              <a:solidFill>
                <a:srgbClr val="000000"/>
              </a:solidFill>
              <a:latin typeface="Arial"/>
              <a:cs typeface="Arial"/>
              <a:sym typeface="Arial"/>
            </a:endParaRPr>
          </a:p>
          <a:p>
            <a:pPr marL="609585" defTabSz="1219170">
              <a:lnSpc>
                <a:spcPct val="93000"/>
              </a:lnSpc>
              <a:buClr>
                <a:srgbClr val="000000"/>
              </a:buClr>
            </a:pPr>
            <a:endParaRPr sz="2667" kern="0">
              <a:solidFill>
                <a:srgbClr val="000000"/>
              </a:solidFill>
              <a:latin typeface="Arial"/>
              <a:cs typeface="Arial"/>
              <a:sym typeface="Arial"/>
            </a:endParaRPr>
          </a:p>
          <a:p>
            <a:pPr marL="609585" indent="-474121" defTabSz="1219170">
              <a:lnSpc>
                <a:spcPct val="93000"/>
              </a:lnSpc>
              <a:buClr>
                <a:srgbClr val="000000"/>
              </a:buClr>
              <a:buSzPts val="2000"/>
              <a:buFont typeface="Arial"/>
              <a:buChar char="●"/>
            </a:pPr>
            <a:r>
              <a:rPr lang="en" sz="2667" kern="0">
                <a:solidFill>
                  <a:srgbClr val="000000"/>
                </a:solidFill>
                <a:latin typeface="Arial"/>
                <a:cs typeface="Arial"/>
                <a:sym typeface="Arial"/>
              </a:rPr>
              <a:t>Developed key lab methods (pure culture, staining) that shaped modern bacteriology.</a:t>
            </a:r>
            <a:endParaRPr sz="2667" kern="0">
              <a:solidFill>
                <a:srgbClr val="000000"/>
              </a:solidFill>
              <a:latin typeface="Arial"/>
              <a:cs typeface="Arial"/>
              <a:sym typeface="Arial"/>
            </a:endParaRPr>
          </a:p>
          <a:p>
            <a:pPr marL="609585" defTabSz="1219170">
              <a:lnSpc>
                <a:spcPct val="93000"/>
              </a:lnSpc>
              <a:buClr>
                <a:srgbClr val="000000"/>
              </a:buClr>
            </a:pPr>
            <a:endParaRPr sz="2667" kern="0">
              <a:solidFill>
                <a:srgbClr val="000000"/>
              </a:solidFill>
              <a:latin typeface="Arial"/>
              <a:cs typeface="Arial"/>
              <a:sym typeface="Arial"/>
            </a:endParaRPr>
          </a:p>
          <a:p>
            <a:pPr marL="609585" indent="-474121" defTabSz="1219170">
              <a:lnSpc>
                <a:spcPct val="93000"/>
              </a:lnSpc>
              <a:buClr>
                <a:srgbClr val="000000"/>
              </a:buClr>
              <a:buSzPts val="2000"/>
              <a:buFont typeface="Arial"/>
              <a:buChar char="●"/>
            </a:pPr>
            <a:r>
              <a:rPr lang="en" sz="2667" kern="0">
                <a:solidFill>
                  <a:srgbClr val="000000"/>
                </a:solidFill>
                <a:latin typeface="Arial"/>
                <a:cs typeface="Arial"/>
                <a:sym typeface="Arial"/>
              </a:rPr>
              <a:t>Introduced Koch’s Postulates — logical criteria to link microbes to specific diseases.</a:t>
            </a:r>
            <a:endParaRPr sz="2667" kern="0">
              <a:solidFill>
                <a:srgbClr val="000000"/>
              </a:solidFill>
              <a:latin typeface="Arial"/>
              <a:cs typeface="Arial"/>
              <a:sym typeface="Arial"/>
            </a:endParaRPr>
          </a:p>
          <a:p>
            <a:pPr defTabSz="1219170">
              <a:lnSpc>
                <a:spcPct val="93000"/>
              </a:lnSpc>
              <a:buClr>
                <a:srgbClr val="000000"/>
              </a:buClr>
              <a:buSzPts val="1800"/>
            </a:pPr>
            <a:endParaRPr sz="2667" b="1" kern="0">
              <a:solidFill>
                <a:srgbClr val="000000"/>
              </a:solidFill>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1"/>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497" name="Google Shape;497;p61"/>
          <p:cNvSpPr txBox="1">
            <a:spLocks noGrp="1"/>
          </p:cNvSpPr>
          <p:nvPr>
            <p:ph type="body" idx="1"/>
          </p:nvPr>
        </p:nvSpPr>
        <p:spPr>
          <a:xfrm>
            <a:off x="623200" y="2276867"/>
            <a:ext cx="11190000" cy="4114000"/>
          </a:xfrm>
          <a:prstGeom prst="rect">
            <a:avLst/>
          </a:prstGeom>
          <a:noFill/>
          <a:ln>
            <a:noFill/>
          </a:ln>
        </p:spPr>
        <p:txBody>
          <a:bodyPr spcFirstLastPara="1" wrap="square" lIns="0" tIns="60933" rIns="121900" bIns="60933" anchor="t" anchorCtr="0">
            <a:noAutofit/>
          </a:bodyPr>
          <a:lstStyle/>
          <a:p>
            <a:pPr marL="457189" indent="-457189">
              <a:buFont typeface="Arial"/>
              <a:buAutoNum type="arabicPeriod"/>
            </a:pPr>
            <a:r>
              <a:rPr lang="en"/>
              <a:t>The microorganism must be </a:t>
            </a:r>
            <a:r>
              <a:rPr lang="en" b="1"/>
              <a:t>found in abundance </a:t>
            </a:r>
            <a:r>
              <a:rPr lang="en"/>
              <a:t>in all organisms suffering from the </a:t>
            </a:r>
            <a:r>
              <a:rPr lang="en" b="1"/>
              <a:t>disease</a:t>
            </a:r>
            <a:r>
              <a:rPr lang="en"/>
              <a:t> but should not be found in healthy organisms (</a:t>
            </a:r>
            <a:r>
              <a:rPr lang="en" i="1"/>
              <a:t>Presence</a:t>
            </a:r>
            <a:r>
              <a:rPr lang="en"/>
              <a:t>).</a:t>
            </a:r>
            <a:endParaRPr/>
          </a:p>
          <a:p>
            <a:pPr marL="0" indent="0">
              <a:spcBef>
                <a:spcPts val="800"/>
              </a:spcBef>
            </a:pPr>
            <a:endParaRPr/>
          </a:p>
        </p:txBody>
      </p:sp>
      <p:sp>
        <p:nvSpPr>
          <p:cNvPr id="498" name="Google Shape;498;p61"/>
          <p:cNvSpPr txBox="1"/>
          <p:nvPr/>
        </p:nvSpPr>
        <p:spPr>
          <a:xfrm>
            <a:off x="527200" y="1229051"/>
            <a:ext cx="10989600" cy="930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buSzPts val="1800"/>
            </a:pPr>
            <a:r>
              <a:rPr lang="en" sz="2400" kern="0">
                <a:solidFill>
                  <a:srgbClr val="000000"/>
                </a:solidFill>
                <a:latin typeface="Arial"/>
                <a:ea typeface="Arial"/>
                <a:cs typeface="Arial"/>
                <a:sym typeface="Arial"/>
              </a:rPr>
              <a:t>For a </a:t>
            </a:r>
            <a:r>
              <a:rPr lang="en" sz="2400" b="1" kern="0">
                <a:solidFill>
                  <a:srgbClr val="000000"/>
                </a:solidFill>
                <a:latin typeface="Arial"/>
                <a:ea typeface="Arial"/>
                <a:cs typeface="Arial"/>
                <a:sym typeface="Arial"/>
              </a:rPr>
              <a:t>microogranism</a:t>
            </a:r>
            <a:r>
              <a:rPr lang="en" sz="2400" kern="0">
                <a:solidFill>
                  <a:srgbClr val="000000"/>
                </a:solidFill>
                <a:latin typeface="Arial"/>
                <a:ea typeface="Arial"/>
                <a:cs typeface="Arial"/>
                <a:sym typeface="Arial"/>
              </a:rPr>
              <a:t> to be considered </a:t>
            </a:r>
            <a:r>
              <a:rPr lang="en" sz="2400" b="1" kern="0">
                <a:solidFill>
                  <a:srgbClr val="000000"/>
                </a:solidFill>
                <a:latin typeface="Arial"/>
                <a:ea typeface="Arial"/>
                <a:cs typeface="Arial"/>
                <a:sym typeface="Arial"/>
              </a:rPr>
              <a:t>causing</a:t>
            </a:r>
            <a:r>
              <a:rPr lang="en" sz="2400" kern="0">
                <a:solidFill>
                  <a:srgbClr val="000000"/>
                </a:solidFill>
                <a:latin typeface="Arial"/>
                <a:ea typeface="Arial"/>
                <a:cs typeface="Arial"/>
                <a:sym typeface="Arial"/>
              </a:rPr>
              <a:t> a </a:t>
            </a:r>
            <a:r>
              <a:rPr lang="en" sz="2400" b="1" kern="0">
                <a:solidFill>
                  <a:srgbClr val="000000"/>
                </a:solidFill>
                <a:latin typeface="Arial"/>
                <a:ea typeface="Arial"/>
                <a:cs typeface="Arial"/>
                <a:sym typeface="Arial"/>
              </a:rPr>
              <a:t>disease</a:t>
            </a:r>
            <a:r>
              <a:rPr lang="en" sz="2400" kern="0">
                <a:solidFill>
                  <a:srgbClr val="000000"/>
                </a:solidFill>
                <a:latin typeface="Arial"/>
                <a:ea typeface="Arial"/>
                <a:cs typeface="Arial"/>
                <a:sym typeface="Arial"/>
              </a:rPr>
              <a:t>, the following must hold: </a:t>
            </a:r>
            <a:r>
              <a:rPr lang="en" sz="2400" b="1" kern="0">
                <a:solidFill>
                  <a:srgbClr val="222222"/>
                </a:solidFill>
                <a:latin typeface="Arial"/>
                <a:cs typeface="Arial"/>
                <a:sym typeface="Arial"/>
              </a:rPr>
              <a:t>Koch’s postulates (1884) </a:t>
            </a:r>
            <a:endParaRPr sz="2400" kern="0">
              <a:solidFill>
                <a:srgbClr val="000000"/>
              </a:solidFill>
              <a:latin typeface="Arial"/>
              <a:cs typeface="Arial"/>
              <a:sym typeface="Arial"/>
            </a:endParaRPr>
          </a:p>
        </p:txBody>
      </p:sp>
      <p:pic>
        <p:nvPicPr>
          <p:cNvPr id="499" name="Google Shape;499;p61"/>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500" name="Google Shape;500;p61"/>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body" idx="1"/>
          </p:nvPr>
        </p:nvSpPr>
        <p:spPr>
          <a:xfrm>
            <a:off x="5186289" y="3547455"/>
            <a:ext cx="5935600" cy="824000"/>
          </a:xfrm>
          <a:prstGeom prst="rect">
            <a:avLst/>
          </a:prstGeom>
          <a:noFill/>
          <a:ln>
            <a:noFill/>
          </a:ln>
        </p:spPr>
        <p:txBody>
          <a:bodyPr spcFirstLastPara="1" wrap="square" lIns="0" tIns="60933" rIns="121900" bIns="60933" anchor="b" anchorCtr="0">
            <a:noAutofit/>
          </a:bodyPr>
          <a:lstStyle/>
          <a:p>
            <a:pPr marL="0" indent="0" algn="just">
              <a:spcBef>
                <a:spcPts val="0"/>
              </a:spcBef>
            </a:pPr>
            <a:r>
              <a:rPr lang="en"/>
              <a:t>Lesson 4</a:t>
            </a:r>
            <a:endParaRPr/>
          </a:p>
        </p:txBody>
      </p:sp>
      <p:sp>
        <p:nvSpPr>
          <p:cNvPr id="333" name="Google Shape;333;p44"/>
          <p:cNvSpPr txBox="1">
            <a:spLocks noGrp="1"/>
          </p:cNvSpPr>
          <p:nvPr>
            <p:ph type="body" idx="2"/>
          </p:nvPr>
        </p:nvSpPr>
        <p:spPr>
          <a:xfrm>
            <a:off x="5135893" y="4773149"/>
            <a:ext cx="6380800" cy="466800"/>
          </a:xfrm>
          <a:prstGeom prst="rect">
            <a:avLst/>
          </a:prstGeom>
          <a:noFill/>
          <a:ln>
            <a:noFill/>
          </a:ln>
        </p:spPr>
        <p:txBody>
          <a:bodyPr spcFirstLastPara="1" wrap="square" lIns="0" tIns="60933" rIns="121900" bIns="60933" anchor="t" anchorCtr="0">
            <a:noAutofit/>
          </a:bodyPr>
          <a:lstStyle/>
          <a:p>
            <a:pPr marL="0" indent="0">
              <a:lnSpc>
                <a:spcPct val="93000"/>
              </a:lnSpc>
              <a:spcBef>
                <a:spcPts val="0"/>
              </a:spcBef>
              <a:buSzPts val="2500"/>
            </a:pPr>
            <a:r>
              <a:rPr lang="en" sz="2667"/>
              <a:t>Introduction to mathematical modelling</a:t>
            </a:r>
            <a:endParaRPr/>
          </a:p>
        </p:txBody>
      </p:sp>
      <p:sp>
        <p:nvSpPr>
          <p:cNvPr id="334" name="Google Shape;334;p44"/>
          <p:cNvSpPr txBox="1">
            <a:spLocks noGrp="1"/>
          </p:cNvSpPr>
          <p:nvPr>
            <p:ph type="body" idx="4294967295"/>
          </p:nvPr>
        </p:nvSpPr>
        <p:spPr>
          <a:xfrm>
            <a:off x="5186300" y="5641600"/>
            <a:ext cx="5284800" cy="466800"/>
          </a:xfrm>
          <a:prstGeom prst="rect">
            <a:avLst/>
          </a:prstGeom>
          <a:noFill/>
          <a:ln>
            <a:noFill/>
          </a:ln>
        </p:spPr>
        <p:txBody>
          <a:bodyPr spcFirstLastPara="1" wrap="square" lIns="0" tIns="60933" rIns="121900" bIns="60933" anchor="t" anchorCtr="0">
            <a:noAutofit/>
          </a:bodyPr>
          <a:lstStyle/>
          <a:p>
            <a:pPr marL="0" indent="0">
              <a:lnSpc>
                <a:spcPct val="93000"/>
              </a:lnSpc>
              <a:spcBef>
                <a:spcPts val="0"/>
              </a:spcBef>
              <a:buSzPts val="2500"/>
              <a:buNone/>
            </a:pPr>
            <a:r>
              <a:rPr lang="en"/>
              <a:t>Cameline Orlendo</a:t>
            </a:r>
            <a:endParaRPr sz="2667"/>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2"/>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506" name="Google Shape;506;p62"/>
          <p:cNvSpPr txBox="1">
            <a:spLocks noGrp="1"/>
          </p:cNvSpPr>
          <p:nvPr>
            <p:ph type="body" idx="1"/>
          </p:nvPr>
        </p:nvSpPr>
        <p:spPr>
          <a:xfrm>
            <a:off x="623200" y="2276867"/>
            <a:ext cx="11190000" cy="4114000"/>
          </a:xfrm>
          <a:prstGeom prst="rect">
            <a:avLst/>
          </a:prstGeom>
          <a:noFill/>
          <a:ln>
            <a:noFill/>
          </a:ln>
        </p:spPr>
        <p:txBody>
          <a:bodyPr spcFirstLastPara="1" wrap="square" lIns="0" tIns="60933" rIns="121900" bIns="60933" anchor="t" anchorCtr="0">
            <a:noAutofit/>
          </a:bodyPr>
          <a:lstStyle/>
          <a:p>
            <a:pPr marL="457189" indent="-457189">
              <a:buFont typeface="Arial"/>
              <a:buAutoNum type="arabicPeriod"/>
            </a:pPr>
            <a:r>
              <a:rPr lang="en"/>
              <a:t>The microorganism must be </a:t>
            </a:r>
            <a:r>
              <a:rPr lang="en" b="1"/>
              <a:t>found in abundance </a:t>
            </a:r>
            <a:r>
              <a:rPr lang="en"/>
              <a:t>in all organisms suffering from the </a:t>
            </a:r>
            <a:r>
              <a:rPr lang="en" b="1"/>
              <a:t>disease</a:t>
            </a:r>
            <a:r>
              <a:rPr lang="en"/>
              <a:t> but should not be found in healthy organisms (</a:t>
            </a:r>
            <a:r>
              <a:rPr lang="en" i="1"/>
              <a:t>Presence</a:t>
            </a:r>
            <a:r>
              <a:rPr lang="en"/>
              <a:t>).</a:t>
            </a:r>
            <a:endParaRPr/>
          </a:p>
          <a:p>
            <a:pPr marL="457189" indent="-457189">
              <a:spcBef>
                <a:spcPts val="800"/>
              </a:spcBef>
              <a:buFont typeface="Arial"/>
              <a:buAutoNum type="arabicPeriod"/>
            </a:pPr>
            <a:r>
              <a:rPr lang="en"/>
              <a:t>The microorganism must be </a:t>
            </a:r>
            <a:r>
              <a:rPr lang="en" b="1"/>
              <a:t>isolated</a:t>
            </a:r>
            <a:r>
              <a:rPr lang="en"/>
              <a:t> from a diseased organism and </a:t>
            </a:r>
            <a:r>
              <a:rPr lang="en" b="1"/>
              <a:t>grown in pure culture </a:t>
            </a:r>
            <a:r>
              <a:rPr lang="en" i="1"/>
              <a:t>(Isolation)</a:t>
            </a:r>
            <a:r>
              <a:rPr lang="en"/>
              <a:t>.</a:t>
            </a:r>
            <a:endParaRPr/>
          </a:p>
          <a:p>
            <a:pPr marL="0" indent="0">
              <a:spcBef>
                <a:spcPts val="800"/>
              </a:spcBef>
            </a:pPr>
            <a:endParaRPr/>
          </a:p>
        </p:txBody>
      </p:sp>
      <p:sp>
        <p:nvSpPr>
          <p:cNvPr id="507" name="Google Shape;507;p62"/>
          <p:cNvSpPr txBox="1"/>
          <p:nvPr/>
        </p:nvSpPr>
        <p:spPr>
          <a:xfrm>
            <a:off x="527200" y="1229051"/>
            <a:ext cx="10989600" cy="930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buSzPts val="1800"/>
            </a:pPr>
            <a:r>
              <a:rPr lang="en" sz="2400" kern="0">
                <a:solidFill>
                  <a:srgbClr val="000000"/>
                </a:solidFill>
                <a:latin typeface="Arial"/>
                <a:ea typeface="Arial"/>
                <a:cs typeface="Arial"/>
                <a:sym typeface="Arial"/>
              </a:rPr>
              <a:t>For a </a:t>
            </a:r>
            <a:r>
              <a:rPr lang="en" sz="2400" b="1" kern="0">
                <a:solidFill>
                  <a:srgbClr val="000000"/>
                </a:solidFill>
                <a:latin typeface="Arial"/>
                <a:ea typeface="Arial"/>
                <a:cs typeface="Arial"/>
                <a:sym typeface="Arial"/>
              </a:rPr>
              <a:t>microogranism</a:t>
            </a:r>
            <a:r>
              <a:rPr lang="en" sz="2400" kern="0">
                <a:solidFill>
                  <a:srgbClr val="000000"/>
                </a:solidFill>
                <a:latin typeface="Arial"/>
                <a:ea typeface="Arial"/>
                <a:cs typeface="Arial"/>
                <a:sym typeface="Arial"/>
              </a:rPr>
              <a:t> to be considered </a:t>
            </a:r>
            <a:r>
              <a:rPr lang="en" sz="2400" b="1" kern="0">
                <a:solidFill>
                  <a:srgbClr val="000000"/>
                </a:solidFill>
                <a:latin typeface="Arial"/>
                <a:ea typeface="Arial"/>
                <a:cs typeface="Arial"/>
                <a:sym typeface="Arial"/>
              </a:rPr>
              <a:t>causing</a:t>
            </a:r>
            <a:r>
              <a:rPr lang="en" sz="2400" kern="0">
                <a:solidFill>
                  <a:srgbClr val="000000"/>
                </a:solidFill>
                <a:latin typeface="Arial"/>
                <a:ea typeface="Arial"/>
                <a:cs typeface="Arial"/>
                <a:sym typeface="Arial"/>
              </a:rPr>
              <a:t> a </a:t>
            </a:r>
            <a:r>
              <a:rPr lang="en" sz="2400" b="1" kern="0">
                <a:solidFill>
                  <a:srgbClr val="000000"/>
                </a:solidFill>
                <a:latin typeface="Arial"/>
                <a:ea typeface="Arial"/>
                <a:cs typeface="Arial"/>
                <a:sym typeface="Arial"/>
              </a:rPr>
              <a:t>disease</a:t>
            </a:r>
            <a:r>
              <a:rPr lang="en" sz="2400" kern="0">
                <a:solidFill>
                  <a:srgbClr val="000000"/>
                </a:solidFill>
                <a:latin typeface="Arial"/>
                <a:ea typeface="Arial"/>
                <a:cs typeface="Arial"/>
                <a:sym typeface="Arial"/>
              </a:rPr>
              <a:t>, the following must hold: </a:t>
            </a:r>
            <a:r>
              <a:rPr lang="en" sz="2400" b="1" kern="0">
                <a:solidFill>
                  <a:srgbClr val="222222"/>
                </a:solidFill>
                <a:latin typeface="Arial"/>
                <a:cs typeface="Arial"/>
                <a:sym typeface="Arial"/>
              </a:rPr>
              <a:t>Koch’s postulates (1884)</a:t>
            </a:r>
            <a:endParaRPr sz="2400" kern="0">
              <a:solidFill>
                <a:srgbClr val="000000"/>
              </a:solidFill>
              <a:latin typeface="Arial"/>
              <a:cs typeface="Arial"/>
              <a:sym typeface="Arial"/>
            </a:endParaRPr>
          </a:p>
        </p:txBody>
      </p:sp>
      <p:pic>
        <p:nvPicPr>
          <p:cNvPr id="508" name="Google Shape;508;p62"/>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509" name="Google Shape;509;p62"/>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3"/>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515" name="Google Shape;515;p63"/>
          <p:cNvSpPr txBox="1">
            <a:spLocks noGrp="1"/>
          </p:cNvSpPr>
          <p:nvPr>
            <p:ph type="body" idx="1"/>
          </p:nvPr>
        </p:nvSpPr>
        <p:spPr>
          <a:xfrm>
            <a:off x="623200" y="2276867"/>
            <a:ext cx="11190000" cy="4114000"/>
          </a:xfrm>
          <a:prstGeom prst="rect">
            <a:avLst/>
          </a:prstGeom>
          <a:noFill/>
          <a:ln>
            <a:noFill/>
          </a:ln>
        </p:spPr>
        <p:txBody>
          <a:bodyPr spcFirstLastPara="1" wrap="square" lIns="0" tIns="60933" rIns="121900" bIns="60933" anchor="t" anchorCtr="0">
            <a:noAutofit/>
          </a:bodyPr>
          <a:lstStyle/>
          <a:p>
            <a:pPr marL="457189" indent="-457189">
              <a:buFont typeface="Arial"/>
              <a:buAutoNum type="arabicPeriod"/>
            </a:pPr>
            <a:r>
              <a:rPr lang="en"/>
              <a:t>The microorganism must be </a:t>
            </a:r>
            <a:r>
              <a:rPr lang="en" b="1"/>
              <a:t>found in abundance </a:t>
            </a:r>
            <a:r>
              <a:rPr lang="en"/>
              <a:t>in all organisms suffering from the </a:t>
            </a:r>
            <a:r>
              <a:rPr lang="en" b="1"/>
              <a:t>disease</a:t>
            </a:r>
            <a:r>
              <a:rPr lang="en"/>
              <a:t> but should not be found in healthy organisms (</a:t>
            </a:r>
            <a:r>
              <a:rPr lang="en" i="1"/>
              <a:t>Presence</a:t>
            </a:r>
            <a:r>
              <a:rPr lang="en"/>
              <a:t>).</a:t>
            </a:r>
            <a:endParaRPr/>
          </a:p>
          <a:p>
            <a:pPr marL="457189" indent="-457189">
              <a:spcBef>
                <a:spcPts val="800"/>
              </a:spcBef>
              <a:buFont typeface="Arial"/>
              <a:buAutoNum type="arabicPeriod"/>
            </a:pPr>
            <a:r>
              <a:rPr lang="en"/>
              <a:t>The microorganism must be </a:t>
            </a:r>
            <a:r>
              <a:rPr lang="en" b="1"/>
              <a:t>isolated</a:t>
            </a:r>
            <a:r>
              <a:rPr lang="en"/>
              <a:t> from a diseased organism and </a:t>
            </a:r>
            <a:r>
              <a:rPr lang="en" b="1"/>
              <a:t>grown in pure culture </a:t>
            </a:r>
            <a:r>
              <a:rPr lang="en" i="1"/>
              <a:t>(Isolation)</a:t>
            </a:r>
            <a:r>
              <a:rPr lang="en"/>
              <a:t>.</a:t>
            </a:r>
            <a:endParaRPr/>
          </a:p>
          <a:p>
            <a:pPr marL="457189" indent="-457189">
              <a:spcBef>
                <a:spcPts val="800"/>
              </a:spcBef>
              <a:buFont typeface="Arial"/>
              <a:buAutoNum type="arabicPeriod"/>
            </a:pPr>
            <a:r>
              <a:rPr lang="en"/>
              <a:t>The </a:t>
            </a:r>
            <a:r>
              <a:rPr lang="en" b="1"/>
              <a:t>cultured microorganism </a:t>
            </a:r>
            <a:r>
              <a:rPr lang="en"/>
              <a:t>should cause disease when </a:t>
            </a:r>
            <a:r>
              <a:rPr lang="en" b="1"/>
              <a:t>introduced</a:t>
            </a:r>
            <a:r>
              <a:rPr lang="en"/>
              <a:t> into a healthy organism (</a:t>
            </a:r>
            <a:r>
              <a:rPr lang="en" i="1"/>
              <a:t>Causation</a:t>
            </a:r>
            <a:r>
              <a:rPr lang="en"/>
              <a:t>).</a:t>
            </a:r>
            <a:endParaRPr/>
          </a:p>
          <a:p>
            <a:pPr marL="0" indent="0">
              <a:spcBef>
                <a:spcPts val="800"/>
              </a:spcBef>
            </a:pPr>
            <a:endParaRPr/>
          </a:p>
        </p:txBody>
      </p:sp>
      <p:sp>
        <p:nvSpPr>
          <p:cNvPr id="516" name="Google Shape;516;p63"/>
          <p:cNvSpPr txBox="1"/>
          <p:nvPr/>
        </p:nvSpPr>
        <p:spPr>
          <a:xfrm>
            <a:off x="527200" y="1229051"/>
            <a:ext cx="10989600" cy="930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buSzPts val="1800"/>
            </a:pPr>
            <a:r>
              <a:rPr lang="en" sz="2400" kern="0">
                <a:solidFill>
                  <a:srgbClr val="000000"/>
                </a:solidFill>
                <a:latin typeface="Arial"/>
                <a:ea typeface="Arial"/>
                <a:cs typeface="Arial"/>
                <a:sym typeface="Arial"/>
              </a:rPr>
              <a:t>For a </a:t>
            </a:r>
            <a:r>
              <a:rPr lang="en" sz="2400" b="1" kern="0">
                <a:solidFill>
                  <a:srgbClr val="000000"/>
                </a:solidFill>
                <a:latin typeface="Arial"/>
                <a:ea typeface="Arial"/>
                <a:cs typeface="Arial"/>
                <a:sym typeface="Arial"/>
              </a:rPr>
              <a:t>microogranism</a:t>
            </a:r>
            <a:r>
              <a:rPr lang="en" sz="2400" kern="0">
                <a:solidFill>
                  <a:srgbClr val="000000"/>
                </a:solidFill>
                <a:latin typeface="Arial"/>
                <a:ea typeface="Arial"/>
                <a:cs typeface="Arial"/>
                <a:sym typeface="Arial"/>
              </a:rPr>
              <a:t> to be considered </a:t>
            </a:r>
            <a:r>
              <a:rPr lang="en" sz="2400" b="1" kern="0">
                <a:solidFill>
                  <a:srgbClr val="000000"/>
                </a:solidFill>
                <a:latin typeface="Arial"/>
                <a:ea typeface="Arial"/>
                <a:cs typeface="Arial"/>
                <a:sym typeface="Arial"/>
              </a:rPr>
              <a:t>causing</a:t>
            </a:r>
            <a:r>
              <a:rPr lang="en" sz="2400" kern="0">
                <a:solidFill>
                  <a:srgbClr val="000000"/>
                </a:solidFill>
                <a:latin typeface="Arial"/>
                <a:ea typeface="Arial"/>
                <a:cs typeface="Arial"/>
                <a:sym typeface="Arial"/>
              </a:rPr>
              <a:t> a </a:t>
            </a:r>
            <a:r>
              <a:rPr lang="en" sz="2400" b="1" kern="0">
                <a:solidFill>
                  <a:srgbClr val="000000"/>
                </a:solidFill>
                <a:latin typeface="Arial"/>
                <a:ea typeface="Arial"/>
                <a:cs typeface="Arial"/>
                <a:sym typeface="Arial"/>
              </a:rPr>
              <a:t>disease</a:t>
            </a:r>
            <a:r>
              <a:rPr lang="en" sz="2400" kern="0">
                <a:solidFill>
                  <a:srgbClr val="000000"/>
                </a:solidFill>
                <a:latin typeface="Arial"/>
                <a:ea typeface="Arial"/>
                <a:cs typeface="Arial"/>
                <a:sym typeface="Arial"/>
              </a:rPr>
              <a:t>, the following must hold: </a:t>
            </a:r>
            <a:r>
              <a:rPr lang="en" sz="2400" b="1" kern="0">
                <a:solidFill>
                  <a:srgbClr val="222222"/>
                </a:solidFill>
                <a:latin typeface="Arial"/>
                <a:cs typeface="Arial"/>
                <a:sym typeface="Arial"/>
              </a:rPr>
              <a:t>Koch’s postulates (1884)</a:t>
            </a:r>
            <a:endParaRPr sz="2400" kern="0">
              <a:solidFill>
                <a:srgbClr val="000000"/>
              </a:solidFill>
              <a:latin typeface="Arial"/>
              <a:cs typeface="Arial"/>
              <a:sym typeface="Arial"/>
            </a:endParaRPr>
          </a:p>
        </p:txBody>
      </p:sp>
      <p:pic>
        <p:nvPicPr>
          <p:cNvPr id="517" name="Google Shape;517;p63"/>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518" name="Google Shape;518;p63"/>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4"/>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524" name="Google Shape;524;p64"/>
          <p:cNvSpPr txBox="1">
            <a:spLocks noGrp="1"/>
          </p:cNvSpPr>
          <p:nvPr>
            <p:ph type="body" idx="1"/>
          </p:nvPr>
        </p:nvSpPr>
        <p:spPr>
          <a:xfrm>
            <a:off x="623200" y="2073667"/>
            <a:ext cx="11190000" cy="4114000"/>
          </a:xfrm>
          <a:prstGeom prst="rect">
            <a:avLst/>
          </a:prstGeom>
          <a:noFill/>
          <a:ln>
            <a:noFill/>
          </a:ln>
        </p:spPr>
        <p:txBody>
          <a:bodyPr spcFirstLastPara="1" wrap="square" lIns="0" tIns="60933" rIns="121900" bIns="60933" anchor="t" anchorCtr="0">
            <a:noAutofit/>
          </a:bodyPr>
          <a:lstStyle/>
          <a:p>
            <a:pPr marL="457189" indent="-457189">
              <a:buFont typeface="Arial"/>
              <a:buAutoNum type="arabicPeriod"/>
            </a:pPr>
            <a:r>
              <a:rPr lang="en"/>
              <a:t>The microorganism must be </a:t>
            </a:r>
            <a:r>
              <a:rPr lang="en" b="1"/>
              <a:t>found in abundance </a:t>
            </a:r>
            <a:r>
              <a:rPr lang="en"/>
              <a:t>in all organisms suffering from the </a:t>
            </a:r>
            <a:r>
              <a:rPr lang="en" b="1"/>
              <a:t>disease</a:t>
            </a:r>
            <a:r>
              <a:rPr lang="en"/>
              <a:t> but should not be found in healthy organisms (</a:t>
            </a:r>
            <a:r>
              <a:rPr lang="en" i="1"/>
              <a:t>Presence</a:t>
            </a:r>
            <a:r>
              <a:rPr lang="en"/>
              <a:t>).</a:t>
            </a:r>
            <a:endParaRPr/>
          </a:p>
          <a:p>
            <a:pPr marL="457189" indent="-457189">
              <a:spcBef>
                <a:spcPts val="800"/>
              </a:spcBef>
              <a:buFont typeface="Arial"/>
              <a:buAutoNum type="arabicPeriod"/>
            </a:pPr>
            <a:r>
              <a:rPr lang="en"/>
              <a:t>The microorganism must be </a:t>
            </a:r>
            <a:r>
              <a:rPr lang="en" b="1"/>
              <a:t>isolated</a:t>
            </a:r>
            <a:r>
              <a:rPr lang="en"/>
              <a:t> from a diseased organism and </a:t>
            </a:r>
            <a:r>
              <a:rPr lang="en" b="1"/>
              <a:t>grown in pure culture </a:t>
            </a:r>
            <a:r>
              <a:rPr lang="en" i="1"/>
              <a:t>(Isolation)</a:t>
            </a:r>
            <a:r>
              <a:rPr lang="en"/>
              <a:t>.</a:t>
            </a:r>
            <a:endParaRPr/>
          </a:p>
          <a:p>
            <a:pPr marL="457189" indent="-457189">
              <a:spcBef>
                <a:spcPts val="800"/>
              </a:spcBef>
              <a:buFont typeface="Arial"/>
              <a:buAutoNum type="arabicPeriod"/>
            </a:pPr>
            <a:r>
              <a:rPr lang="en"/>
              <a:t>The </a:t>
            </a:r>
            <a:r>
              <a:rPr lang="en" b="1"/>
              <a:t>cultured microorganism </a:t>
            </a:r>
            <a:r>
              <a:rPr lang="en"/>
              <a:t>should cause disease when </a:t>
            </a:r>
            <a:r>
              <a:rPr lang="en" b="1"/>
              <a:t>introduced</a:t>
            </a:r>
            <a:r>
              <a:rPr lang="en"/>
              <a:t> into a healthy organism (</a:t>
            </a:r>
            <a:r>
              <a:rPr lang="en" i="1"/>
              <a:t>Causation</a:t>
            </a:r>
            <a:r>
              <a:rPr lang="en"/>
              <a:t>).</a:t>
            </a:r>
            <a:endParaRPr/>
          </a:p>
          <a:p>
            <a:pPr marL="457189" indent="-457189">
              <a:spcBef>
                <a:spcPts val="800"/>
              </a:spcBef>
              <a:buFont typeface="Arial"/>
              <a:buAutoNum type="arabicPeriod"/>
            </a:pPr>
            <a:r>
              <a:rPr lang="en"/>
              <a:t>The microorganism must be </a:t>
            </a:r>
            <a:r>
              <a:rPr lang="en" b="1"/>
              <a:t>re-isolated</a:t>
            </a:r>
            <a:r>
              <a:rPr lang="en"/>
              <a:t> from the inoculated, diseased experimental host and identified as being </a:t>
            </a:r>
            <a:r>
              <a:rPr lang="en" b="1"/>
              <a:t>identical to the original </a:t>
            </a:r>
            <a:r>
              <a:rPr lang="en"/>
              <a:t>specific causative agent (</a:t>
            </a:r>
            <a:r>
              <a:rPr lang="en" i="1"/>
              <a:t>Re-isolation</a:t>
            </a:r>
            <a:r>
              <a:rPr lang="en"/>
              <a:t>).</a:t>
            </a:r>
            <a:endParaRPr/>
          </a:p>
        </p:txBody>
      </p:sp>
      <p:sp>
        <p:nvSpPr>
          <p:cNvPr id="525" name="Google Shape;525;p64"/>
          <p:cNvSpPr txBox="1"/>
          <p:nvPr/>
        </p:nvSpPr>
        <p:spPr>
          <a:xfrm>
            <a:off x="527200" y="1127451"/>
            <a:ext cx="10989600" cy="930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buSzPts val="1800"/>
            </a:pPr>
            <a:r>
              <a:rPr lang="en" sz="2400" kern="0">
                <a:solidFill>
                  <a:srgbClr val="000000"/>
                </a:solidFill>
                <a:latin typeface="Arial"/>
                <a:ea typeface="Arial"/>
                <a:cs typeface="Arial"/>
                <a:sym typeface="Arial"/>
              </a:rPr>
              <a:t>For a </a:t>
            </a:r>
            <a:r>
              <a:rPr lang="en" sz="2400" b="1" kern="0">
                <a:solidFill>
                  <a:srgbClr val="000000"/>
                </a:solidFill>
                <a:latin typeface="Arial"/>
                <a:ea typeface="Arial"/>
                <a:cs typeface="Arial"/>
                <a:sym typeface="Arial"/>
              </a:rPr>
              <a:t>microogranism</a:t>
            </a:r>
            <a:r>
              <a:rPr lang="en" sz="2400" kern="0">
                <a:solidFill>
                  <a:srgbClr val="000000"/>
                </a:solidFill>
                <a:latin typeface="Arial"/>
                <a:ea typeface="Arial"/>
                <a:cs typeface="Arial"/>
                <a:sym typeface="Arial"/>
              </a:rPr>
              <a:t> to be considered </a:t>
            </a:r>
            <a:r>
              <a:rPr lang="en" sz="2400" b="1" kern="0">
                <a:solidFill>
                  <a:srgbClr val="000000"/>
                </a:solidFill>
                <a:latin typeface="Arial"/>
                <a:ea typeface="Arial"/>
                <a:cs typeface="Arial"/>
                <a:sym typeface="Arial"/>
              </a:rPr>
              <a:t>causing</a:t>
            </a:r>
            <a:r>
              <a:rPr lang="en" sz="2400" kern="0">
                <a:solidFill>
                  <a:srgbClr val="000000"/>
                </a:solidFill>
                <a:latin typeface="Arial"/>
                <a:ea typeface="Arial"/>
                <a:cs typeface="Arial"/>
                <a:sym typeface="Arial"/>
              </a:rPr>
              <a:t> a </a:t>
            </a:r>
            <a:r>
              <a:rPr lang="en" sz="2400" b="1" kern="0">
                <a:solidFill>
                  <a:srgbClr val="000000"/>
                </a:solidFill>
                <a:latin typeface="Arial"/>
                <a:ea typeface="Arial"/>
                <a:cs typeface="Arial"/>
                <a:sym typeface="Arial"/>
              </a:rPr>
              <a:t>disease</a:t>
            </a:r>
            <a:r>
              <a:rPr lang="en" sz="2400" kern="0">
                <a:solidFill>
                  <a:srgbClr val="000000"/>
                </a:solidFill>
                <a:latin typeface="Arial"/>
                <a:ea typeface="Arial"/>
                <a:cs typeface="Arial"/>
                <a:sym typeface="Arial"/>
              </a:rPr>
              <a:t>, the following must hold: </a:t>
            </a:r>
            <a:r>
              <a:rPr lang="en" sz="2400" b="1" kern="0">
                <a:solidFill>
                  <a:srgbClr val="222222"/>
                </a:solidFill>
                <a:latin typeface="Arial"/>
                <a:cs typeface="Arial"/>
                <a:sym typeface="Arial"/>
              </a:rPr>
              <a:t>Koch’s postulates (1884)</a:t>
            </a:r>
            <a:endParaRPr sz="2400" kern="0">
              <a:solidFill>
                <a:srgbClr val="000000"/>
              </a:solidFill>
              <a:latin typeface="Arial"/>
              <a:cs typeface="Arial"/>
              <a:sym typeface="Arial"/>
            </a:endParaRPr>
          </a:p>
        </p:txBody>
      </p:sp>
      <p:pic>
        <p:nvPicPr>
          <p:cNvPr id="526" name="Google Shape;526;p64"/>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527" name="Google Shape;527;p64"/>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65" descr="Impfforschung in Deutschland – die Pioniere"/>
          <p:cNvPicPr preferRelativeResize="0"/>
          <p:nvPr/>
        </p:nvPicPr>
        <p:blipFill rotWithShape="1">
          <a:blip r:embed="rId3">
            <a:alphaModFix/>
          </a:blip>
          <a:srcRect/>
          <a:stretch/>
        </p:blipFill>
        <p:spPr>
          <a:xfrm>
            <a:off x="2447595" y="2660915"/>
            <a:ext cx="5167707" cy="3874093"/>
          </a:xfrm>
          <a:prstGeom prst="rect">
            <a:avLst/>
          </a:prstGeom>
          <a:noFill/>
          <a:ln>
            <a:noFill/>
          </a:ln>
        </p:spPr>
      </p:pic>
      <p:sp>
        <p:nvSpPr>
          <p:cNvPr id="533" name="Google Shape;533;p65"/>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solidFill>
                  <a:schemeClr val="accent1"/>
                </a:solidFill>
              </a:rPr>
              <a:t>Logic – determining the cause</a:t>
            </a:r>
            <a:endParaRPr b="1">
              <a:solidFill>
                <a:schemeClr val="accent1"/>
              </a:solidFill>
            </a:endParaRPr>
          </a:p>
        </p:txBody>
      </p:sp>
      <p:sp>
        <p:nvSpPr>
          <p:cNvPr id="534" name="Google Shape;534;p65"/>
          <p:cNvSpPr/>
          <p:nvPr/>
        </p:nvSpPr>
        <p:spPr>
          <a:xfrm>
            <a:off x="6095999" y="349300"/>
            <a:ext cx="5804800" cy="3729200"/>
          </a:xfrm>
          <a:prstGeom prst="wedgeEllipseCallout">
            <a:avLst>
              <a:gd name="adj1" fmla="val -20833"/>
              <a:gd name="adj2" fmla="val 62500"/>
            </a:avLst>
          </a:prstGeom>
          <a:solidFill>
            <a:schemeClr val="accent1"/>
          </a:solidFill>
          <a:ln w="12700" cap="flat" cmpd="sng">
            <a:solidFill>
              <a:srgbClr val="336481"/>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r>
              <a:rPr lang="en" sz="2667" kern="0">
                <a:solidFill>
                  <a:srgbClr val="EFEFF0"/>
                </a:solidFill>
                <a:latin typeface="Calibri"/>
                <a:ea typeface="Calibri"/>
                <a:cs typeface="Calibri"/>
                <a:sym typeface="Calibri"/>
              </a:rPr>
              <a:t>If I only had known:</a:t>
            </a:r>
            <a:endParaRPr sz="1867" kern="0">
              <a:solidFill>
                <a:srgbClr val="000000"/>
              </a:solidFill>
              <a:latin typeface="Arial"/>
              <a:cs typeface="Arial"/>
              <a:sym typeface="Arial"/>
            </a:endParaRPr>
          </a:p>
          <a:p>
            <a:pPr algn="ctr" defTabSz="1219170">
              <a:lnSpc>
                <a:spcPct val="93000"/>
              </a:lnSpc>
              <a:buClr>
                <a:srgbClr val="000000"/>
              </a:buClr>
            </a:pP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Gene sequencing</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Transgenic mice</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Electron microscopy</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Mass spectrometry</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Polymerase chain reaction</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CRISPR </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a:t>
            </a:r>
            <a:endParaRPr sz="2667" kern="0">
              <a:solidFill>
                <a:srgbClr val="EFEFF0"/>
              </a:solidFill>
              <a:latin typeface="Calibri"/>
              <a:ea typeface="Calibri"/>
              <a:cs typeface="Calibri"/>
              <a:sym typeface="Calibri"/>
            </a:endParaRPr>
          </a:p>
        </p:txBody>
      </p:sp>
      <p:sp>
        <p:nvSpPr>
          <p:cNvPr id="535" name="Google Shape;535;p65"/>
          <p:cNvSpPr txBox="1">
            <a:spLocks noGrp="1"/>
          </p:cNvSpPr>
          <p:nvPr>
            <p:ph type="body" idx="2"/>
          </p:nvPr>
        </p:nvSpPr>
        <p:spPr>
          <a:xfrm>
            <a:off x="143336" y="1897533"/>
            <a:ext cx="48608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Koch’s postulates in 2025?</a:t>
            </a:r>
            <a:endParaRPr/>
          </a:p>
        </p:txBody>
      </p:sp>
      <p:grpSp>
        <p:nvGrpSpPr>
          <p:cNvPr id="536" name="Google Shape;536;p65"/>
          <p:cNvGrpSpPr/>
          <p:nvPr/>
        </p:nvGrpSpPr>
        <p:grpSpPr>
          <a:xfrm>
            <a:off x="666751" y="2468893"/>
            <a:ext cx="3648405" cy="852280"/>
            <a:chOff x="4499992" y="3893221"/>
            <a:chExt cx="2736304" cy="639210"/>
          </a:xfrm>
        </p:grpSpPr>
        <p:sp>
          <p:nvSpPr>
            <p:cNvPr id="537" name="Google Shape;537;p65"/>
            <p:cNvSpPr/>
            <p:nvPr/>
          </p:nvSpPr>
          <p:spPr>
            <a:xfrm>
              <a:off x="4499992" y="3893221"/>
              <a:ext cx="2592288" cy="639210"/>
            </a:xfrm>
            <a:prstGeom prst="roundRect">
              <a:avLst>
                <a:gd name="adj" fmla="val 16667"/>
              </a:avLst>
            </a:prstGeom>
            <a:solidFill>
              <a:schemeClr val="lt1"/>
            </a:solidFill>
            <a:ln w="57150" cap="flat" cmpd="sng">
              <a:solidFill>
                <a:srgbClr val="FF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38" name="Google Shape;538;p65"/>
            <p:cNvSpPr txBox="1"/>
            <p:nvPr/>
          </p:nvSpPr>
          <p:spPr>
            <a:xfrm>
              <a:off x="4652266" y="3959749"/>
              <a:ext cx="2584030" cy="432048"/>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FF9900"/>
                </a:buClr>
                <a:buSzPts val="2800"/>
              </a:pPr>
              <a:r>
                <a:rPr lang="en" sz="3733" kern="0">
                  <a:solidFill>
                    <a:srgbClr val="FF9900"/>
                  </a:solidFill>
                  <a:latin typeface="Arial"/>
                  <a:ea typeface="Arial"/>
                  <a:cs typeface="Arial"/>
                  <a:sym typeface="Arial"/>
                </a:rPr>
                <a:t>Biotechnology </a:t>
              </a:r>
              <a:endParaRPr sz="1867" kern="0">
                <a:solidFill>
                  <a:srgbClr val="000000"/>
                </a:solidFill>
                <a:latin typeface="Arial"/>
                <a:cs typeface="Arial"/>
                <a:sym typeface="Arial"/>
              </a:endParaRPr>
            </a:p>
          </p:txBody>
        </p:sp>
      </p:grpSp>
      <p:pic>
        <p:nvPicPr>
          <p:cNvPr id="539" name="Google Shape;539;p65"/>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540" name="Google Shape;540;p65"/>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6"/>
          <p:cNvSpPr txBox="1">
            <a:spLocks noGrp="1"/>
          </p:cNvSpPr>
          <p:nvPr>
            <p:ph type="title"/>
          </p:nvPr>
        </p:nvSpPr>
        <p:spPr>
          <a:xfrm>
            <a:off x="666751" y="366185"/>
            <a:ext cx="10850000" cy="745200"/>
          </a:xfrm>
          <a:prstGeom prst="rect">
            <a:avLst/>
          </a:prstGeom>
        </p:spPr>
        <p:txBody>
          <a:bodyPr spcFirstLastPara="1" wrap="square" lIns="0" tIns="60933" rIns="121900" bIns="60933" anchor="ctr" anchorCtr="0">
            <a:noAutofit/>
          </a:bodyPr>
          <a:lstStyle/>
          <a:p>
            <a:r>
              <a:rPr lang="en" b="1"/>
              <a:t>Recap: Measuring disease: Deaths</a:t>
            </a:r>
            <a:endParaRPr b="1"/>
          </a:p>
        </p:txBody>
      </p:sp>
      <p:pic>
        <p:nvPicPr>
          <p:cNvPr id="546" name="Google Shape;546;p66"/>
          <p:cNvPicPr preferRelativeResize="0"/>
          <p:nvPr/>
        </p:nvPicPr>
        <p:blipFill>
          <a:blip r:embed="rId3">
            <a:alphaModFix/>
          </a:blip>
          <a:stretch>
            <a:fillRect/>
          </a:stretch>
        </p:blipFill>
        <p:spPr>
          <a:xfrm>
            <a:off x="203201" y="1314586"/>
            <a:ext cx="11311492" cy="5340215"/>
          </a:xfrm>
          <a:prstGeom prst="rect">
            <a:avLst/>
          </a:prstGeom>
          <a:noFill/>
          <a:ln>
            <a:noFill/>
          </a:ln>
        </p:spPr>
      </p:pic>
      <p:sp>
        <p:nvSpPr>
          <p:cNvPr id="547" name="Google Shape;547;p66"/>
          <p:cNvSpPr/>
          <p:nvPr/>
        </p:nvSpPr>
        <p:spPr>
          <a:xfrm>
            <a:off x="815588" y="2445745"/>
            <a:ext cx="1440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48" name="Google Shape;548;p66"/>
          <p:cNvSpPr/>
          <p:nvPr/>
        </p:nvSpPr>
        <p:spPr>
          <a:xfrm>
            <a:off x="2558803" y="3058167"/>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49" name="Google Shape;549;p66"/>
          <p:cNvSpPr/>
          <p:nvPr/>
        </p:nvSpPr>
        <p:spPr>
          <a:xfrm>
            <a:off x="826872" y="3698800"/>
            <a:ext cx="702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50" name="Google Shape;550;p66"/>
          <p:cNvSpPr/>
          <p:nvPr/>
        </p:nvSpPr>
        <p:spPr>
          <a:xfrm>
            <a:off x="1679196" y="5059133"/>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67"/>
          <p:cNvPicPr preferRelativeResize="0"/>
          <p:nvPr/>
        </p:nvPicPr>
        <p:blipFill>
          <a:blip r:embed="rId3">
            <a:alphaModFix/>
          </a:blip>
          <a:stretch>
            <a:fillRect/>
          </a:stretch>
        </p:blipFill>
        <p:spPr>
          <a:xfrm>
            <a:off x="203201" y="1314586"/>
            <a:ext cx="11311492" cy="5340215"/>
          </a:xfrm>
          <a:prstGeom prst="rect">
            <a:avLst/>
          </a:prstGeom>
          <a:noFill/>
          <a:ln>
            <a:noFill/>
          </a:ln>
        </p:spPr>
      </p:pic>
      <p:sp>
        <p:nvSpPr>
          <p:cNvPr id="556" name="Google Shape;556;p67"/>
          <p:cNvSpPr/>
          <p:nvPr/>
        </p:nvSpPr>
        <p:spPr>
          <a:xfrm>
            <a:off x="815588" y="2445745"/>
            <a:ext cx="1440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57" name="Google Shape;557;p67"/>
          <p:cNvSpPr/>
          <p:nvPr/>
        </p:nvSpPr>
        <p:spPr>
          <a:xfrm>
            <a:off x="2558803" y="3058167"/>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58" name="Google Shape;558;p67"/>
          <p:cNvSpPr/>
          <p:nvPr/>
        </p:nvSpPr>
        <p:spPr>
          <a:xfrm>
            <a:off x="826872" y="3698800"/>
            <a:ext cx="702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59" name="Google Shape;559;p67"/>
          <p:cNvSpPr/>
          <p:nvPr/>
        </p:nvSpPr>
        <p:spPr>
          <a:xfrm>
            <a:off x="1679196" y="5059133"/>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60" name="Google Shape;560;p67"/>
          <p:cNvSpPr/>
          <p:nvPr/>
        </p:nvSpPr>
        <p:spPr>
          <a:xfrm>
            <a:off x="6960096" y="836712"/>
            <a:ext cx="4800400" cy="1870400"/>
          </a:xfrm>
          <a:prstGeom prst="wedgeEllipseCallout">
            <a:avLst>
              <a:gd name="adj1" fmla="val -86514"/>
              <a:gd name="adj2" fmla="val 51985"/>
            </a:avLst>
          </a:prstGeom>
          <a:solidFill>
            <a:srgbClr val="FB7656"/>
          </a:solidFill>
          <a:ln w="12700" cap="flat" cmpd="sng">
            <a:solidFill>
              <a:srgbClr val="336481"/>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r>
              <a:rPr lang="en" sz="2400" kern="0">
                <a:solidFill>
                  <a:srgbClr val="EFEFF0"/>
                </a:solidFill>
                <a:latin typeface="Calibri"/>
                <a:ea typeface="Calibri"/>
                <a:cs typeface="Calibri"/>
                <a:sym typeface="Calibri"/>
              </a:rPr>
              <a:t>Within the redish colors are also communicable diseases.</a:t>
            </a:r>
            <a:endParaRPr sz="2400" kern="0">
              <a:solidFill>
                <a:srgbClr val="EFEFF0"/>
              </a:solidFill>
              <a:latin typeface="Calibri"/>
              <a:ea typeface="Calibri"/>
              <a:cs typeface="Calibri"/>
              <a:sym typeface="Calibri"/>
            </a:endParaRPr>
          </a:p>
        </p:txBody>
      </p:sp>
      <p:sp>
        <p:nvSpPr>
          <p:cNvPr id="561" name="Google Shape;561;p67"/>
          <p:cNvSpPr txBox="1">
            <a:spLocks noGrp="1"/>
          </p:cNvSpPr>
          <p:nvPr>
            <p:ph type="title"/>
          </p:nvPr>
        </p:nvSpPr>
        <p:spPr>
          <a:xfrm>
            <a:off x="666751" y="366185"/>
            <a:ext cx="10850000" cy="745200"/>
          </a:xfrm>
          <a:prstGeom prst="rect">
            <a:avLst/>
          </a:prstGeom>
        </p:spPr>
        <p:txBody>
          <a:bodyPr spcFirstLastPara="1" wrap="square" lIns="0" tIns="60933" rIns="121900" bIns="60933" anchor="ctr" anchorCtr="0">
            <a:noAutofit/>
          </a:bodyPr>
          <a:lstStyle/>
          <a:p>
            <a:r>
              <a:rPr lang="en" b="1"/>
              <a:t>Recap: Measuring disease: Deaths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8"/>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Measuring disease - Global burden of disease 2019</a:t>
            </a:r>
            <a:endParaRPr b="1"/>
          </a:p>
        </p:txBody>
      </p:sp>
      <p:sp>
        <p:nvSpPr>
          <p:cNvPr id="567" name="Google Shape;567;p68"/>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Explore!</a:t>
            </a:r>
            <a:endParaRPr/>
          </a:p>
        </p:txBody>
      </p:sp>
      <p:sp>
        <p:nvSpPr>
          <p:cNvPr id="568" name="Google Shape;568;p68"/>
          <p:cNvSpPr/>
          <p:nvPr/>
        </p:nvSpPr>
        <p:spPr>
          <a:xfrm>
            <a:off x="250667" y="1926567"/>
            <a:ext cx="7431200" cy="4741200"/>
          </a:xfrm>
          <a:prstGeom prst="rect">
            <a:avLst/>
          </a:prstGeom>
          <a:noFill/>
          <a:ln>
            <a:noFill/>
          </a:ln>
        </p:spPr>
        <p:txBody>
          <a:bodyPr spcFirstLastPara="1" wrap="square" lIns="121900" tIns="60933" rIns="121900" bIns="60933" anchor="t" anchorCtr="0">
            <a:noAutofit/>
          </a:bodyPr>
          <a:lstStyle/>
          <a:p>
            <a:pPr marL="380990" indent="-380990" defTabSz="1219170">
              <a:lnSpc>
                <a:spcPct val="93000"/>
              </a:lnSpc>
              <a:buClr>
                <a:srgbClr val="000000"/>
              </a:buClr>
              <a:buSzPts val="2000"/>
              <a:buFont typeface="Arial"/>
              <a:buChar char="•"/>
            </a:pPr>
            <a:r>
              <a:rPr lang="en" sz="2667" i="1" kern="0">
                <a:solidFill>
                  <a:srgbClr val="000000"/>
                </a:solidFill>
                <a:latin typeface="Arial"/>
                <a:ea typeface="Arial"/>
                <a:cs typeface="Arial"/>
                <a:sym typeface="Arial"/>
              </a:rPr>
              <a:t>What is the estimated share of </a:t>
            </a:r>
            <a:r>
              <a:rPr lang="en" sz="2667" i="1" kern="0">
                <a:solidFill>
                  <a:srgbClr val="C00000"/>
                </a:solidFill>
                <a:latin typeface="Arial"/>
                <a:ea typeface="Arial"/>
                <a:cs typeface="Arial"/>
                <a:sym typeface="Arial"/>
              </a:rPr>
              <a:t>communicable disease </a:t>
            </a:r>
            <a:r>
              <a:rPr lang="en" sz="2667" i="1" kern="0">
                <a:solidFill>
                  <a:srgbClr val="000000"/>
                </a:solidFill>
                <a:latin typeface="Arial"/>
                <a:ea typeface="Arial"/>
                <a:cs typeface="Arial"/>
                <a:sym typeface="Arial"/>
              </a:rPr>
              <a:t>(in %) in total deaths in Kenya for age under 5</a:t>
            </a:r>
            <a:r>
              <a:rPr lang="en" sz="2667" i="1" kern="0">
                <a:solidFill>
                  <a:srgbClr val="000000"/>
                </a:solidFill>
                <a:latin typeface="Arial"/>
                <a:cs typeface="Arial"/>
                <a:sym typeface="Arial"/>
              </a:rPr>
              <a:t> for the year</a:t>
            </a:r>
            <a:r>
              <a:rPr lang="en" sz="2667" i="1" kern="0">
                <a:solidFill>
                  <a:srgbClr val="000000"/>
                </a:solidFill>
                <a:latin typeface="Arial"/>
                <a:ea typeface="Arial"/>
                <a:cs typeface="Arial"/>
                <a:sym typeface="Arial"/>
              </a:rPr>
              <a:t> 2019?</a:t>
            </a:r>
            <a:endParaRPr sz="1867" kern="0">
              <a:solidFill>
                <a:srgbClr val="000000"/>
              </a:solidFill>
              <a:latin typeface="Arial"/>
              <a:cs typeface="Arial"/>
              <a:sym typeface="Arial"/>
            </a:endParaRPr>
          </a:p>
          <a:p>
            <a:pPr marL="380990" indent="-211661" defTabSz="1219170">
              <a:lnSpc>
                <a:spcPct val="93000"/>
              </a:lnSpc>
              <a:buClr>
                <a:srgbClr val="000000"/>
              </a:buClr>
              <a:buSzPts val="2000"/>
            </a:pPr>
            <a:endParaRPr sz="2667" i="1" kern="0">
              <a:solidFill>
                <a:srgbClr val="000000"/>
              </a:solidFill>
              <a:latin typeface="Arial"/>
              <a:ea typeface="Arial"/>
              <a:cs typeface="Arial"/>
              <a:sym typeface="Arial"/>
            </a:endParaRPr>
          </a:p>
          <a:p>
            <a:pPr marL="380990" indent="-211661" defTabSz="1219170">
              <a:lnSpc>
                <a:spcPct val="93000"/>
              </a:lnSpc>
              <a:buClr>
                <a:srgbClr val="000000"/>
              </a:buClr>
              <a:buSzPts val="2000"/>
            </a:pPr>
            <a:endParaRPr sz="2667" i="1" kern="0">
              <a:solidFill>
                <a:srgbClr val="000000"/>
              </a:solidFill>
              <a:latin typeface="Arial"/>
              <a:ea typeface="Arial"/>
              <a:cs typeface="Arial"/>
              <a:sym typeface="Arial"/>
            </a:endParaRPr>
          </a:p>
          <a:p>
            <a:pPr marL="380990" indent="-380990" defTabSz="1219170">
              <a:lnSpc>
                <a:spcPct val="93000"/>
              </a:lnSpc>
              <a:buClr>
                <a:srgbClr val="000000"/>
              </a:buClr>
              <a:buSzPts val="2000"/>
              <a:buFont typeface="Arial"/>
              <a:buChar char="•"/>
            </a:pPr>
            <a:r>
              <a:rPr lang="en" sz="2667" i="1" kern="0">
                <a:solidFill>
                  <a:srgbClr val="000000"/>
                </a:solidFill>
                <a:latin typeface="Arial"/>
                <a:cs typeface="Arial"/>
                <a:sym typeface="Arial"/>
              </a:rPr>
              <a:t>How does this percentage change when you consider all ages?</a:t>
            </a:r>
            <a:endParaRPr sz="1867" kern="0">
              <a:solidFill>
                <a:srgbClr val="000000"/>
              </a:solidFill>
              <a:latin typeface="Arial"/>
              <a:cs typeface="Arial"/>
              <a:sym typeface="Arial"/>
            </a:endParaRPr>
          </a:p>
          <a:p>
            <a:pPr marL="380990" indent="-211661" defTabSz="1219170">
              <a:lnSpc>
                <a:spcPct val="93000"/>
              </a:lnSpc>
              <a:buClr>
                <a:srgbClr val="000000"/>
              </a:buClr>
              <a:buSzPts val="2000"/>
            </a:pPr>
            <a:endParaRPr sz="2667" i="1" kern="0">
              <a:solidFill>
                <a:srgbClr val="000000"/>
              </a:solidFill>
              <a:latin typeface="Arial"/>
              <a:ea typeface="Arial"/>
              <a:cs typeface="Arial"/>
              <a:sym typeface="Arial"/>
            </a:endParaRPr>
          </a:p>
          <a:p>
            <a:pPr marL="169329" defTabSz="1219170">
              <a:lnSpc>
                <a:spcPct val="93000"/>
              </a:lnSpc>
              <a:buClr>
                <a:srgbClr val="000000"/>
              </a:buClr>
              <a:buSzPts val="2000"/>
            </a:pPr>
            <a:endParaRPr sz="2667" b="1" kern="0">
              <a:solidFill>
                <a:srgbClr val="000000"/>
              </a:solidFill>
              <a:latin typeface="Arial"/>
              <a:cs typeface="Arial"/>
              <a:sym typeface="Arial"/>
            </a:endParaRPr>
          </a:p>
        </p:txBody>
      </p:sp>
      <p:pic>
        <p:nvPicPr>
          <p:cNvPr id="569" name="Google Shape;569;p68"/>
          <p:cNvPicPr preferRelativeResize="0"/>
          <p:nvPr/>
        </p:nvPicPr>
        <p:blipFill>
          <a:blip r:embed="rId3">
            <a:alphaModFix/>
          </a:blip>
          <a:stretch>
            <a:fillRect/>
          </a:stretch>
        </p:blipFill>
        <p:spPr>
          <a:xfrm>
            <a:off x="7547333" y="1352568"/>
            <a:ext cx="4441467" cy="4944833"/>
          </a:xfrm>
          <a:prstGeom prst="rect">
            <a:avLst/>
          </a:prstGeom>
          <a:noFill/>
          <a:ln>
            <a:noFill/>
          </a:ln>
        </p:spPr>
      </p:pic>
      <p:sp>
        <p:nvSpPr>
          <p:cNvPr id="570" name="Google Shape;570;p68"/>
          <p:cNvSpPr txBox="1"/>
          <p:nvPr/>
        </p:nvSpPr>
        <p:spPr>
          <a:xfrm>
            <a:off x="7442733" y="5822200"/>
            <a:ext cx="5468400" cy="475154"/>
          </a:xfrm>
          <a:prstGeom prst="rect">
            <a:avLst/>
          </a:prstGeom>
          <a:noFill/>
          <a:ln>
            <a:noFill/>
          </a:ln>
        </p:spPr>
        <p:txBody>
          <a:bodyPr spcFirstLastPara="1" wrap="square" lIns="121900" tIns="121900" rIns="121900" bIns="121900" anchor="t" anchorCtr="0">
            <a:spAutoFit/>
          </a:bodyPr>
          <a:lstStyle/>
          <a:p>
            <a:pPr marL="169329" defTabSz="1219170">
              <a:lnSpc>
                <a:spcPct val="93000"/>
              </a:lnSpc>
              <a:buClr>
                <a:srgbClr val="000000"/>
              </a:buClr>
            </a:pPr>
            <a:r>
              <a:rPr lang="en" sz="1600" b="1" u="sng" kern="0">
                <a:solidFill>
                  <a:srgbClr val="00344B"/>
                </a:solidFill>
                <a:latin typeface="Arial"/>
                <a:cs typeface="Arial"/>
                <a:sym typeface="Arial"/>
                <a:hlinkClick r:id="rId4"/>
              </a:rPr>
              <a:t>https://vizhub.healthdata.org/gbd-compare/</a:t>
            </a:r>
            <a:r>
              <a:rPr lang="en" sz="1600" b="1" kern="0">
                <a:solidFill>
                  <a:srgbClr val="000000"/>
                </a:solidFill>
                <a:latin typeface="Arial"/>
                <a:cs typeface="Arial"/>
                <a:sym typeface="Arial"/>
              </a:rPr>
              <a:t> </a:t>
            </a:r>
            <a:endParaRPr sz="1600" kern="0">
              <a:solidFill>
                <a:srgbClr val="000000"/>
              </a:solidFill>
              <a:latin typeface="Arial"/>
              <a:cs typeface="Arial"/>
              <a:sym typeface="Arial"/>
            </a:endParaRPr>
          </a:p>
        </p:txBody>
      </p:sp>
      <p:pic>
        <p:nvPicPr>
          <p:cNvPr id="571" name="Google Shape;571;p68"/>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572" name="Google Shape;572;p68"/>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577" name="Google Shape;577;p69"/>
          <p:cNvSpPr txBox="1">
            <a:spLocks noGrp="1"/>
          </p:cNvSpPr>
          <p:nvPr>
            <p:ph type="title"/>
          </p:nvPr>
        </p:nvSpPr>
        <p:spPr>
          <a:xfrm>
            <a:off x="666751" y="366185"/>
            <a:ext cx="10850000" cy="745200"/>
          </a:xfrm>
          <a:prstGeom prst="rect">
            <a:avLst/>
          </a:prstGeom>
        </p:spPr>
        <p:txBody>
          <a:bodyPr spcFirstLastPara="1" wrap="square" lIns="0" tIns="60933" rIns="121900" bIns="60933" anchor="ctr" anchorCtr="0">
            <a:noAutofit/>
          </a:bodyPr>
          <a:lstStyle/>
          <a:p>
            <a:r>
              <a:rPr lang="en" b="1"/>
              <a:t>Measuring disease: Deaths - solution under 5</a:t>
            </a:r>
            <a:endParaRPr b="1"/>
          </a:p>
        </p:txBody>
      </p:sp>
      <p:pic>
        <p:nvPicPr>
          <p:cNvPr id="578" name="Google Shape;578;p69"/>
          <p:cNvPicPr preferRelativeResize="0"/>
          <p:nvPr/>
        </p:nvPicPr>
        <p:blipFill>
          <a:blip r:embed="rId3">
            <a:alphaModFix/>
          </a:blip>
          <a:stretch>
            <a:fillRect/>
          </a:stretch>
        </p:blipFill>
        <p:spPr>
          <a:xfrm>
            <a:off x="203201" y="1314586"/>
            <a:ext cx="11311492" cy="5340215"/>
          </a:xfrm>
          <a:prstGeom prst="rect">
            <a:avLst/>
          </a:prstGeom>
          <a:noFill/>
          <a:ln>
            <a:noFill/>
          </a:ln>
        </p:spPr>
      </p:pic>
      <p:sp>
        <p:nvSpPr>
          <p:cNvPr id="579" name="Google Shape;579;p69"/>
          <p:cNvSpPr/>
          <p:nvPr/>
        </p:nvSpPr>
        <p:spPr>
          <a:xfrm>
            <a:off x="815588" y="2445745"/>
            <a:ext cx="1440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80" name="Google Shape;580;p69"/>
          <p:cNvSpPr/>
          <p:nvPr/>
        </p:nvSpPr>
        <p:spPr>
          <a:xfrm>
            <a:off x="2558803" y="3058167"/>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81" name="Google Shape;581;p69"/>
          <p:cNvSpPr/>
          <p:nvPr/>
        </p:nvSpPr>
        <p:spPr>
          <a:xfrm>
            <a:off x="826872" y="3698800"/>
            <a:ext cx="7020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582" name="Google Shape;582;p69"/>
          <p:cNvSpPr/>
          <p:nvPr/>
        </p:nvSpPr>
        <p:spPr>
          <a:xfrm>
            <a:off x="1679196" y="5059133"/>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70"/>
          <p:cNvSpPr txBox="1">
            <a:spLocks noGrp="1"/>
          </p:cNvSpPr>
          <p:nvPr>
            <p:ph type="title"/>
          </p:nvPr>
        </p:nvSpPr>
        <p:spPr>
          <a:xfrm>
            <a:off x="417333" y="366200"/>
            <a:ext cx="11099600" cy="1029200"/>
          </a:xfrm>
          <a:prstGeom prst="rect">
            <a:avLst/>
          </a:prstGeom>
        </p:spPr>
        <p:txBody>
          <a:bodyPr spcFirstLastPara="1" wrap="square" lIns="0" tIns="60933" rIns="121900" bIns="60933" anchor="ctr" anchorCtr="0">
            <a:noAutofit/>
          </a:bodyPr>
          <a:lstStyle/>
          <a:p>
            <a:r>
              <a:rPr lang="en" b="1"/>
              <a:t>Measuring disease: Deaths - solution under 5 and All ages</a:t>
            </a:r>
            <a:endParaRPr b="1"/>
          </a:p>
        </p:txBody>
      </p:sp>
      <p:sp>
        <p:nvSpPr>
          <p:cNvPr id="588" name="Google Shape;588;p70"/>
          <p:cNvSpPr txBox="1"/>
          <p:nvPr/>
        </p:nvSpPr>
        <p:spPr>
          <a:xfrm>
            <a:off x="2247800" y="2187800"/>
            <a:ext cx="9427600" cy="357016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222222"/>
                </a:solidFill>
                <a:latin typeface="Arial"/>
                <a:cs typeface="Arial"/>
                <a:sym typeface="Arial"/>
              </a:rPr>
              <a:t>U5 (total)</a:t>
            </a:r>
            <a:r>
              <a:rPr lang="en" sz="2400" kern="0">
                <a:solidFill>
                  <a:srgbClr val="222222"/>
                </a:solidFill>
                <a:latin typeface="Arial"/>
                <a:cs typeface="Arial"/>
                <a:sym typeface="Arial"/>
              </a:rPr>
              <a:t> - 42.75% - Diarrhea, LRI, Malaria (main contributors)</a:t>
            </a:r>
            <a:endParaRPr sz="2400" kern="0">
              <a:solidFill>
                <a:srgbClr val="222222"/>
              </a:solidFill>
              <a:latin typeface="Arial"/>
              <a:cs typeface="Arial"/>
              <a:sym typeface="Arial"/>
            </a:endParaRPr>
          </a:p>
          <a:p>
            <a:pPr defTabSz="1219170">
              <a:buClr>
                <a:srgbClr val="000000"/>
              </a:buClr>
            </a:pPr>
            <a:endParaRPr sz="2400" kern="0">
              <a:solidFill>
                <a:srgbClr val="222222"/>
              </a:solidFill>
              <a:latin typeface="Arial"/>
              <a:cs typeface="Arial"/>
              <a:sym typeface="Arial"/>
            </a:endParaRPr>
          </a:p>
          <a:p>
            <a:pPr defTabSz="1219170">
              <a:buClr>
                <a:srgbClr val="000000"/>
              </a:buClr>
            </a:pPr>
            <a:r>
              <a:rPr lang="en" sz="2400" b="1" kern="0">
                <a:solidFill>
                  <a:srgbClr val="222222"/>
                </a:solidFill>
                <a:latin typeface="Arial"/>
                <a:cs typeface="Arial"/>
                <a:sym typeface="Arial"/>
              </a:rPr>
              <a:t>All ages (total)</a:t>
            </a:r>
            <a:r>
              <a:rPr lang="en" sz="2400" kern="0">
                <a:solidFill>
                  <a:srgbClr val="222222"/>
                </a:solidFill>
                <a:latin typeface="Arial"/>
                <a:cs typeface="Arial"/>
                <a:sym typeface="Arial"/>
              </a:rPr>
              <a:t> - 41.312 - HIV, TB, LRI (main contributors)</a:t>
            </a:r>
            <a:endParaRPr sz="2400" kern="0">
              <a:solidFill>
                <a:srgbClr val="222222"/>
              </a:solidFill>
              <a:latin typeface="Arial"/>
              <a:cs typeface="Arial"/>
              <a:sym typeface="Arial"/>
            </a:endParaRPr>
          </a:p>
          <a:p>
            <a:pPr defTabSz="1219170">
              <a:buClr>
                <a:srgbClr val="000000"/>
              </a:buClr>
              <a:buSzPts val="1100"/>
            </a:pPr>
            <a:endParaRPr sz="2400" kern="0">
              <a:solidFill>
                <a:srgbClr val="222222"/>
              </a:solidFill>
              <a:latin typeface="Arial"/>
              <a:cs typeface="Arial"/>
              <a:sym typeface="Arial"/>
            </a:endParaRPr>
          </a:p>
          <a:p>
            <a:pPr defTabSz="1219170">
              <a:buClr>
                <a:srgbClr val="000000"/>
              </a:buClr>
            </a:pPr>
            <a:r>
              <a:rPr lang="en" sz="2400" b="1" kern="0">
                <a:solidFill>
                  <a:srgbClr val="222222"/>
                </a:solidFill>
                <a:latin typeface="Arial"/>
                <a:cs typeface="Arial"/>
                <a:sym typeface="Arial"/>
              </a:rPr>
              <a:t>Diseases included in both cases:</a:t>
            </a:r>
            <a:r>
              <a:rPr lang="en" sz="2400" kern="0">
                <a:solidFill>
                  <a:srgbClr val="222222"/>
                </a:solidFill>
                <a:latin typeface="Arial"/>
                <a:cs typeface="Arial"/>
                <a:sym typeface="Arial"/>
              </a:rPr>
              <a:t> Malaria, Varicella, Measles, Pertussis, Diarrhea, LRI, HIV, STI, Typhi+paratyphi, Meningitis, InTS, TB, </a:t>
            </a:r>
            <a:r>
              <a:rPr lang="en" sz="2400" kern="0">
                <a:solidFill>
                  <a:srgbClr val="222222"/>
                </a:solidFill>
                <a:highlight>
                  <a:srgbClr val="FB7656"/>
                </a:highlight>
                <a:latin typeface="Arial"/>
                <a:cs typeface="Arial"/>
                <a:sym typeface="Arial"/>
              </a:rPr>
              <a:t>(Encephalitis, Acute hepatitis)</a:t>
            </a:r>
            <a:endParaRPr sz="2400" kern="0">
              <a:solidFill>
                <a:srgbClr val="222222"/>
              </a:solidFill>
              <a:highlight>
                <a:srgbClr val="FB7656"/>
              </a:highlight>
              <a:latin typeface="Arial"/>
              <a:cs typeface="Arial"/>
              <a:sym typeface="Arial"/>
            </a:endParaRPr>
          </a:p>
          <a:p>
            <a:pPr defTabSz="1219170">
              <a:buClr>
                <a:srgbClr val="000000"/>
              </a:buClr>
            </a:pPr>
            <a:endParaRPr sz="2400" kern="0">
              <a:solidFill>
                <a:srgbClr val="222222"/>
              </a:solidFill>
              <a:latin typeface="Arial"/>
              <a:cs typeface="Arial"/>
              <a:sym typeface="Arial"/>
            </a:endParaRPr>
          </a:p>
          <a:p>
            <a:pPr defTabSz="1219170">
              <a:buClr>
                <a:srgbClr val="000000"/>
              </a:buClr>
            </a:pPr>
            <a:endParaRPr sz="2400" kern="0">
              <a:solidFill>
                <a:srgbClr val="222222"/>
              </a:solidFill>
              <a:latin typeface="Arial"/>
              <a:cs typeface="Arial"/>
              <a:sym typeface="Arial"/>
            </a:endParaRPr>
          </a:p>
        </p:txBody>
      </p:sp>
      <p:pic>
        <p:nvPicPr>
          <p:cNvPr id="589" name="Google Shape;589;p70"/>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590" name="Google Shape;590;p70"/>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71"/>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Measuring disease - Global burden of disease 2021</a:t>
            </a:r>
            <a:endParaRPr b="1"/>
          </a:p>
        </p:txBody>
      </p:sp>
      <p:pic>
        <p:nvPicPr>
          <p:cNvPr id="596" name="Google Shape;596;p71"/>
          <p:cNvPicPr preferRelativeResize="0"/>
          <p:nvPr/>
        </p:nvPicPr>
        <p:blipFill>
          <a:blip r:embed="rId3">
            <a:alphaModFix/>
          </a:blip>
          <a:stretch>
            <a:fillRect/>
          </a:stretch>
        </p:blipFill>
        <p:spPr>
          <a:xfrm>
            <a:off x="203201" y="1314445"/>
            <a:ext cx="11266196" cy="5340355"/>
          </a:xfrm>
          <a:prstGeom prst="rect">
            <a:avLst/>
          </a:prstGeom>
          <a:noFill/>
          <a:ln>
            <a:noFill/>
          </a:ln>
        </p:spPr>
      </p:pic>
      <p:sp>
        <p:nvSpPr>
          <p:cNvPr id="597" name="Google Shape;597;p71"/>
          <p:cNvSpPr/>
          <p:nvPr/>
        </p:nvSpPr>
        <p:spPr>
          <a:xfrm>
            <a:off x="773128" y="5027889"/>
            <a:ext cx="986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40" name="Google Shape;340;p45"/>
          <p:cNvSpPr txBox="1">
            <a:spLocks noGrp="1"/>
          </p:cNvSpPr>
          <p:nvPr>
            <p:ph type="body" idx="1"/>
          </p:nvPr>
        </p:nvSpPr>
        <p:spPr>
          <a:xfrm>
            <a:off x="371867" y="1456933"/>
            <a:ext cx="11511600" cy="47044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br>
              <a:rPr lang="en"/>
            </a:br>
            <a:endParaRPr/>
          </a:p>
          <a:p>
            <a:pPr indent="-457189">
              <a:lnSpc>
                <a:spcPct val="115000"/>
              </a:lnSpc>
              <a:buClr>
                <a:schemeClr val="dk1"/>
              </a:buClr>
              <a:buSzPts val="1800"/>
              <a:buChar char="●"/>
            </a:pPr>
            <a:r>
              <a:rPr lang="en" b="1"/>
              <a:t>Differentiate</a:t>
            </a:r>
            <a:r>
              <a:rPr lang="en"/>
              <a:t> between types of models and modeling approaches </a:t>
            </a:r>
            <a:endParaRPr/>
          </a:p>
        </p:txBody>
      </p:sp>
      <p:pic>
        <p:nvPicPr>
          <p:cNvPr id="341" name="Google Shape;341;p45"/>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342" name="Google Shape;342;p45"/>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01"/>
        <p:cNvGrpSpPr/>
        <p:nvPr/>
      </p:nvGrpSpPr>
      <p:grpSpPr>
        <a:xfrm>
          <a:off x="0" y="0"/>
          <a:ext cx="0" cy="0"/>
          <a:chOff x="0" y="0"/>
          <a:chExt cx="0" cy="0"/>
        </a:xfrm>
      </p:grpSpPr>
      <p:sp>
        <p:nvSpPr>
          <p:cNvPr id="602" name="Google Shape;602;p72"/>
          <p:cNvSpPr/>
          <p:nvPr/>
        </p:nvSpPr>
        <p:spPr>
          <a:xfrm>
            <a:off x="2638833" y="4129369"/>
            <a:ext cx="743600" cy="428000"/>
          </a:xfrm>
          <a:prstGeom prst="rect">
            <a:avLst/>
          </a:prstGeom>
          <a:solidFill>
            <a:srgbClr val="B6D7A8"/>
          </a:solidFill>
          <a:ln w="10675" cap="flat" cmpd="sng">
            <a:solidFill>
              <a:srgbClr val="000000"/>
            </a:solidFill>
            <a:prstDash val="solid"/>
            <a:round/>
            <a:headEnd type="none" w="sm" len="sm"/>
            <a:tailEnd type="none" w="sm" len="sm"/>
          </a:ln>
        </p:spPr>
        <p:txBody>
          <a:bodyPr spcFirstLastPara="1" wrap="square" lIns="136733" tIns="136733" rIns="136733" bIns="136733" anchor="ctr" anchorCtr="0">
            <a:noAutofit/>
          </a:bodyPr>
          <a:lstStyle/>
          <a:p>
            <a:pPr algn="ctr" defTabSz="1219170">
              <a:buClr>
                <a:srgbClr val="000000"/>
              </a:buClr>
            </a:pPr>
            <a:endParaRPr sz="2093" kern="0">
              <a:solidFill>
                <a:srgbClr val="FFFFFF"/>
              </a:solidFill>
              <a:latin typeface="Arial"/>
              <a:cs typeface="Arial"/>
              <a:sym typeface="Arial"/>
            </a:endParaRPr>
          </a:p>
        </p:txBody>
      </p:sp>
      <p:sp>
        <p:nvSpPr>
          <p:cNvPr id="603" name="Google Shape;603;p72"/>
          <p:cNvSpPr txBox="1">
            <a:spLocks noGrp="1"/>
          </p:cNvSpPr>
          <p:nvPr>
            <p:ph type="title"/>
          </p:nvPr>
        </p:nvSpPr>
        <p:spPr>
          <a:xfrm>
            <a:off x="666751" y="366185"/>
            <a:ext cx="10850000" cy="745200"/>
          </a:xfrm>
          <a:prstGeom prst="rect">
            <a:avLst/>
          </a:prstGeom>
        </p:spPr>
        <p:txBody>
          <a:bodyPr spcFirstLastPara="1" wrap="square" lIns="0" tIns="60933" rIns="121900" bIns="60933" anchor="ctr" anchorCtr="0">
            <a:noAutofit/>
          </a:bodyPr>
          <a:lstStyle/>
          <a:p>
            <a:r>
              <a:rPr lang="en" b="1"/>
              <a:t>Measuring disease: DALYs</a:t>
            </a:r>
            <a:endParaRPr b="1"/>
          </a:p>
        </p:txBody>
      </p:sp>
      <p:sp>
        <p:nvSpPr>
          <p:cNvPr id="604" name="Google Shape;604;p72"/>
          <p:cNvSpPr/>
          <p:nvPr/>
        </p:nvSpPr>
        <p:spPr>
          <a:xfrm>
            <a:off x="4232707" y="3026079"/>
            <a:ext cx="2974800" cy="536800"/>
          </a:xfrm>
          <a:prstGeom prst="rect">
            <a:avLst/>
          </a:prstGeom>
          <a:noFill/>
          <a:ln>
            <a:noFill/>
          </a:ln>
        </p:spPr>
        <p:txBody>
          <a:bodyPr spcFirstLastPara="1" wrap="square" lIns="121900" tIns="60933" rIns="121900" bIns="60933" anchor="ctr" anchorCtr="0">
            <a:noAutofit/>
          </a:bodyPr>
          <a:lstStyle/>
          <a:p>
            <a:pPr algn="ctr" defTabSz="1219170">
              <a:buClr>
                <a:srgbClr val="EFEFF0"/>
              </a:buClr>
              <a:buSzPts val="1800"/>
            </a:pPr>
            <a:endParaRPr sz="2400" kern="0">
              <a:solidFill>
                <a:srgbClr val="EFEFF0"/>
              </a:solidFill>
              <a:latin typeface="Century Gothic"/>
              <a:ea typeface="Century Gothic"/>
              <a:cs typeface="Century Gothic"/>
              <a:sym typeface="Century Gothic"/>
            </a:endParaRPr>
          </a:p>
        </p:txBody>
      </p:sp>
      <p:sp>
        <p:nvSpPr>
          <p:cNvPr id="605" name="Google Shape;605;p72"/>
          <p:cNvSpPr txBox="1"/>
          <p:nvPr/>
        </p:nvSpPr>
        <p:spPr>
          <a:xfrm>
            <a:off x="2984533" y="2402634"/>
            <a:ext cx="62752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B5C751"/>
                </a:solidFill>
                <a:latin typeface="Arial"/>
                <a:cs typeface="Arial"/>
                <a:sym typeface="Arial"/>
              </a:rPr>
              <a:t>life-years without disease</a:t>
            </a:r>
            <a:endParaRPr sz="1867" b="1" kern="0">
              <a:solidFill>
                <a:srgbClr val="B5C751"/>
              </a:solidFill>
              <a:latin typeface="Arial"/>
              <a:cs typeface="Arial"/>
              <a:sym typeface="Arial"/>
            </a:endParaRPr>
          </a:p>
          <a:p>
            <a:pPr defTabSz="1219170">
              <a:buClr>
                <a:srgbClr val="000000"/>
              </a:buClr>
            </a:pPr>
            <a:r>
              <a:rPr lang="en" sz="1867" b="1" kern="0">
                <a:solidFill>
                  <a:srgbClr val="B45F06"/>
                </a:solidFill>
                <a:latin typeface="Arial"/>
                <a:cs typeface="Arial"/>
                <a:sym typeface="Arial"/>
              </a:rPr>
              <a:t>life-years with severe disease sequelae</a:t>
            </a:r>
            <a:endParaRPr sz="1867" b="1" kern="0">
              <a:solidFill>
                <a:srgbClr val="B45F06"/>
              </a:solidFill>
              <a:latin typeface="Arial"/>
              <a:cs typeface="Arial"/>
              <a:sym typeface="Arial"/>
            </a:endParaRPr>
          </a:p>
          <a:p>
            <a:pPr defTabSz="1219170">
              <a:buClr>
                <a:srgbClr val="000000"/>
              </a:buClr>
            </a:pPr>
            <a:r>
              <a:rPr lang="en" sz="1867" b="1" kern="0">
                <a:solidFill>
                  <a:srgbClr val="1155CC"/>
                </a:solidFill>
                <a:latin typeface="Arial"/>
                <a:cs typeface="Arial"/>
                <a:sym typeface="Arial"/>
              </a:rPr>
              <a:t>life-years lost due to disease</a:t>
            </a:r>
            <a:endParaRPr sz="1867" b="1" kern="0">
              <a:solidFill>
                <a:srgbClr val="1155CC"/>
              </a:solidFill>
              <a:latin typeface="Arial"/>
              <a:cs typeface="Arial"/>
              <a:sym typeface="Arial"/>
            </a:endParaRPr>
          </a:p>
        </p:txBody>
      </p:sp>
      <p:sp>
        <p:nvSpPr>
          <p:cNvPr id="606" name="Google Shape;606;p72"/>
          <p:cNvSpPr/>
          <p:nvPr/>
        </p:nvSpPr>
        <p:spPr>
          <a:xfrm>
            <a:off x="2638767" y="1706933"/>
            <a:ext cx="6376000" cy="433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
        <p:nvSpPr>
          <p:cNvPr id="607" name="Google Shape;607;p72"/>
          <p:cNvSpPr/>
          <p:nvPr/>
        </p:nvSpPr>
        <p:spPr>
          <a:xfrm>
            <a:off x="3382025" y="4129369"/>
            <a:ext cx="4257600" cy="428000"/>
          </a:xfrm>
          <a:prstGeom prst="rect">
            <a:avLst/>
          </a:prstGeom>
          <a:solidFill>
            <a:srgbClr val="B45F06"/>
          </a:solidFill>
          <a:ln w="10675" cap="flat" cmpd="sng">
            <a:solidFill>
              <a:srgbClr val="000000"/>
            </a:solidFill>
            <a:prstDash val="solid"/>
            <a:round/>
            <a:headEnd type="none" w="sm" len="sm"/>
            <a:tailEnd type="none" w="sm" len="sm"/>
          </a:ln>
        </p:spPr>
        <p:txBody>
          <a:bodyPr spcFirstLastPara="1" wrap="square" lIns="136733" tIns="136733" rIns="136733" bIns="136733" anchor="ctr" anchorCtr="0">
            <a:noAutofit/>
          </a:bodyPr>
          <a:lstStyle/>
          <a:p>
            <a:pPr algn="ctr" defTabSz="1219170">
              <a:buClr>
                <a:srgbClr val="000000"/>
              </a:buClr>
            </a:pPr>
            <a:endParaRPr sz="2093" kern="0">
              <a:solidFill>
                <a:srgbClr val="FFFFFF"/>
              </a:solidFill>
              <a:latin typeface="Arial"/>
              <a:cs typeface="Arial"/>
              <a:sym typeface="Arial"/>
            </a:endParaRPr>
          </a:p>
        </p:txBody>
      </p:sp>
      <p:sp>
        <p:nvSpPr>
          <p:cNvPr id="608" name="Google Shape;608;p72"/>
          <p:cNvSpPr/>
          <p:nvPr/>
        </p:nvSpPr>
        <p:spPr>
          <a:xfrm>
            <a:off x="7639731" y="4129369"/>
            <a:ext cx="1375200" cy="428000"/>
          </a:xfrm>
          <a:prstGeom prst="rect">
            <a:avLst/>
          </a:prstGeom>
          <a:solidFill>
            <a:srgbClr val="1155CC"/>
          </a:solidFill>
          <a:ln w="10675" cap="flat" cmpd="sng">
            <a:solidFill>
              <a:srgbClr val="000000"/>
            </a:solidFill>
            <a:prstDash val="solid"/>
            <a:round/>
            <a:headEnd type="none" w="sm" len="sm"/>
            <a:tailEnd type="none" w="sm" len="sm"/>
          </a:ln>
        </p:spPr>
        <p:txBody>
          <a:bodyPr spcFirstLastPara="1" wrap="square" lIns="136733" tIns="136733" rIns="136733" bIns="136733" anchor="ctr" anchorCtr="0">
            <a:noAutofit/>
          </a:bodyPr>
          <a:lstStyle/>
          <a:p>
            <a:pPr algn="ctr" defTabSz="1219170">
              <a:buClr>
                <a:srgbClr val="000000"/>
              </a:buClr>
            </a:pPr>
            <a:endParaRPr sz="2093" kern="0">
              <a:solidFill>
                <a:srgbClr val="FFFFFF"/>
              </a:solidFill>
              <a:latin typeface="Arial"/>
              <a:cs typeface="Arial"/>
              <a:sym typeface="Arial"/>
            </a:endParaRPr>
          </a:p>
        </p:txBody>
      </p:sp>
      <p:sp>
        <p:nvSpPr>
          <p:cNvPr id="609" name="Google Shape;609;p72"/>
          <p:cNvSpPr txBox="1"/>
          <p:nvPr/>
        </p:nvSpPr>
        <p:spPr>
          <a:xfrm>
            <a:off x="2508933" y="1164890"/>
            <a:ext cx="6681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i="1" kern="0">
                <a:solidFill>
                  <a:srgbClr val="000000"/>
                </a:solidFill>
                <a:latin typeface="Arial"/>
                <a:cs typeface="Arial"/>
                <a:sym typeface="Arial"/>
              </a:rPr>
              <a:t>healthy life until death at age 68</a:t>
            </a:r>
            <a:endParaRPr sz="1867" i="1" kern="0">
              <a:solidFill>
                <a:srgbClr val="CC0000"/>
              </a:solidFill>
              <a:latin typeface="Arial"/>
              <a:cs typeface="Arial"/>
              <a:sym typeface="Arial"/>
            </a:endParaRPr>
          </a:p>
        </p:txBody>
      </p:sp>
      <p:sp>
        <p:nvSpPr>
          <p:cNvPr id="610" name="Google Shape;610;p72"/>
          <p:cNvSpPr txBox="1"/>
          <p:nvPr/>
        </p:nvSpPr>
        <p:spPr>
          <a:xfrm>
            <a:off x="2525867" y="3619534"/>
            <a:ext cx="7157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i="1" kern="0">
                <a:solidFill>
                  <a:srgbClr val="000000"/>
                </a:solidFill>
                <a:latin typeface="Arial"/>
                <a:cs typeface="Arial"/>
                <a:sym typeface="Arial"/>
              </a:rPr>
              <a:t>life with </a:t>
            </a:r>
            <a:r>
              <a:rPr lang="en" sz="1867" b="1" i="1" kern="0">
                <a:solidFill>
                  <a:srgbClr val="000000"/>
                </a:solidFill>
                <a:latin typeface="Arial"/>
                <a:cs typeface="Arial"/>
                <a:sym typeface="Arial"/>
              </a:rPr>
              <a:t>severe infection at age 7</a:t>
            </a:r>
            <a:endParaRPr sz="1867" i="1" kern="0">
              <a:solidFill>
                <a:srgbClr val="BF3227"/>
              </a:solidFill>
              <a:latin typeface="Arial"/>
              <a:cs typeface="Arial"/>
              <a:sym typeface="Arial"/>
            </a:endParaRPr>
          </a:p>
        </p:txBody>
      </p:sp>
      <p:sp>
        <p:nvSpPr>
          <p:cNvPr id="611" name="Google Shape;611;p72"/>
          <p:cNvSpPr/>
          <p:nvPr/>
        </p:nvSpPr>
        <p:spPr>
          <a:xfrm rot="-5400000">
            <a:off x="5941180" y="2149612"/>
            <a:ext cx="535200" cy="5598400"/>
          </a:xfrm>
          <a:prstGeom prst="leftBrace">
            <a:avLst>
              <a:gd name="adj1" fmla="val 50000"/>
              <a:gd name="adj2" fmla="val 50000"/>
            </a:avLst>
          </a:prstGeom>
          <a:noFill/>
          <a:ln w="42725" cap="flat" cmpd="sng">
            <a:solidFill>
              <a:srgbClr val="BABCBE"/>
            </a:solidFill>
            <a:prstDash val="solid"/>
            <a:round/>
            <a:headEnd type="none" w="sm" len="sm"/>
            <a:tailEnd type="none" w="sm" len="sm"/>
          </a:ln>
        </p:spPr>
        <p:txBody>
          <a:bodyPr spcFirstLastPara="1" wrap="square" lIns="136733" tIns="136733" rIns="136733" bIns="136733" anchor="ctr" anchorCtr="0">
            <a:noAutofit/>
          </a:bodyPr>
          <a:lstStyle/>
          <a:p>
            <a:pPr algn="ctr" defTabSz="1219170">
              <a:buClr>
                <a:srgbClr val="000000"/>
              </a:buClr>
            </a:pPr>
            <a:endParaRPr sz="2093" kern="0">
              <a:solidFill>
                <a:srgbClr val="FFFFFF"/>
              </a:solidFill>
              <a:latin typeface="Arial"/>
              <a:cs typeface="Arial"/>
              <a:sym typeface="Arial"/>
            </a:endParaRPr>
          </a:p>
        </p:txBody>
      </p:sp>
      <p:sp>
        <p:nvSpPr>
          <p:cNvPr id="612" name="Google Shape;612;p72"/>
          <p:cNvSpPr txBox="1"/>
          <p:nvPr/>
        </p:nvSpPr>
        <p:spPr>
          <a:xfrm>
            <a:off x="3248367" y="5163277"/>
            <a:ext cx="6011200" cy="677200"/>
          </a:xfrm>
          <a:prstGeom prst="rect">
            <a:avLst/>
          </a:prstGeom>
          <a:noFill/>
          <a:ln>
            <a:noFill/>
          </a:ln>
        </p:spPr>
        <p:txBody>
          <a:bodyPr spcFirstLastPara="1" wrap="square" lIns="0" tIns="60933" rIns="121900" bIns="60933" anchor="t" anchorCtr="0">
            <a:noAutofit/>
          </a:bodyPr>
          <a:lstStyle/>
          <a:p>
            <a:pPr algn="ctr" defTabSz="1219170">
              <a:buClr>
                <a:srgbClr val="BF3227"/>
              </a:buClr>
              <a:buSzPts val="2000"/>
            </a:pPr>
            <a:r>
              <a:rPr lang="en" sz="2133" b="1" kern="0">
                <a:solidFill>
                  <a:srgbClr val="222222"/>
                </a:solidFill>
                <a:latin typeface="Century Gothic"/>
                <a:ea typeface="Century Gothic"/>
                <a:cs typeface="Century Gothic"/>
                <a:sym typeface="Century Gothic"/>
              </a:rPr>
              <a:t>disability-adjusted life-years (DALYs) averted </a:t>
            </a:r>
            <a:endParaRPr sz="2133" b="1" kern="0">
              <a:solidFill>
                <a:srgbClr val="222222"/>
              </a:solidFill>
              <a:latin typeface="Century Gothic"/>
              <a:ea typeface="Century Gothic"/>
              <a:cs typeface="Century Gothic"/>
              <a:sym typeface="Century Gothic"/>
            </a:endParaRPr>
          </a:p>
          <a:p>
            <a:pPr algn="ctr" defTabSz="1219170">
              <a:buClr>
                <a:srgbClr val="BF3227"/>
              </a:buClr>
              <a:buSzPts val="2000"/>
            </a:pPr>
            <a:r>
              <a:rPr lang="en" sz="2133" b="1" kern="0">
                <a:solidFill>
                  <a:srgbClr val="222222"/>
                </a:solidFill>
                <a:latin typeface="Century Gothic"/>
                <a:ea typeface="Century Gothic"/>
                <a:cs typeface="Century Gothic"/>
                <a:sym typeface="Century Gothic"/>
              </a:rPr>
              <a:t>due to intervention:</a:t>
            </a:r>
            <a:endParaRPr sz="2133" b="1" kern="0">
              <a:solidFill>
                <a:srgbClr val="222222"/>
              </a:solidFill>
              <a:latin typeface="Century Gothic"/>
              <a:ea typeface="Century Gothic"/>
              <a:cs typeface="Century Gothic"/>
              <a:sym typeface="Century Gothic"/>
            </a:endParaRPr>
          </a:p>
          <a:p>
            <a:pPr algn="ctr" defTabSz="1219170">
              <a:buClr>
                <a:srgbClr val="BF3227"/>
              </a:buClr>
              <a:buSzPts val="2000"/>
            </a:pPr>
            <a:r>
              <a:rPr lang="en" sz="2667" b="1" kern="0">
                <a:solidFill>
                  <a:srgbClr val="B45F06"/>
                </a:solidFill>
                <a:latin typeface="Century Gothic"/>
                <a:ea typeface="Century Gothic"/>
                <a:cs typeface="Century Gothic"/>
                <a:sym typeface="Century Gothic"/>
              </a:rPr>
              <a:t>40</a:t>
            </a:r>
            <a:r>
              <a:rPr lang="en" sz="2667" kern="0">
                <a:solidFill>
                  <a:srgbClr val="222222"/>
                </a:solidFill>
                <a:latin typeface="Century Gothic"/>
                <a:ea typeface="Century Gothic"/>
                <a:cs typeface="Century Gothic"/>
                <a:sym typeface="Century Gothic"/>
              </a:rPr>
              <a:t>*</a:t>
            </a:r>
            <a:r>
              <a:rPr lang="en" sz="2667" kern="0">
                <a:solidFill>
                  <a:srgbClr val="000000"/>
                </a:solidFill>
                <a:latin typeface="Century Gothic"/>
                <a:ea typeface="Century Gothic"/>
                <a:cs typeface="Century Gothic"/>
                <a:sym typeface="Century Gothic"/>
              </a:rPr>
              <a:t>0.1</a:t>
            </a:r>
            <a:r>
              <a:rPr lang="en" sz="2667" kern="0">
                <a:solidFill>
                  <a:srgbClr val="222222"/>
                </a:solidFill>
                <a:latin typeface="Century Gothic"/>
                <a:ea typeface="Century Gothic"/>
                <a:cs typeface="Century Gothic"/>
                <a:sym typeface="Century Gothic"/>
              </a:rPr>
              <a:t>+</a:t>
            </a:r>
            <a:r>
              <a:rPr lang="en" sz="2667" b="1" kern="0">
                <a:solidFill>
                  <a:srgbClr val="0070C0"/>
                </a:solidFill>
                <a:latin typeface="Century Gothic"/>
                <a:ea typeface="Century Gothic"/>
                <a:cs typeface="Century Gothic"/>
                <a:sym typeface="Century Gothic"/>
              </a:rPr>
              <a:t>21</a:t>
            </a:r>
            <a:r>
              <a:rPr lang="en" sz="2667" kern="0">
                <a:solidFill>
                  <a:srgbClr val="222222"/>
                </a:solidFill>
                <a:latin typeface="Century Gothic"/>
                <a:ea typeface="Century Gothic"/>
                <a:cs typeface="Century Gothic"/>
                <a:sym typeface="Century Gothic"/>
              </a:rPr>
              <a:t>=25</a:t>
            </a:r>
            <a:endParaRPr sz="2667" kern="0">
              <a:solidFill>
                <a:srgbClr val="222222"/>
              </a:solidFill>
              <a:latin typeface="Century Gothic"/>
              <a:ea typeface="Century Gothic"/>
              <a:cs typeface="Century Gothic"/>
              <a:sym typeface="Century Gothic"/>
            </a:endParaRPr>
          </a:p>
        </p:txBody>
      </p:sp>
      <p:sp>
        <p:nvSpPr>
          <p:cNvPr id="613" name="Google Shape;613;p72"/>
          <p:cNvSpPr txBox="1"/>
          <p:nvPr/>
        </p:nvSpPr>
        <p:spPr>
          <a:xfrm>
            <a:off x="8088532" y="4029943"/>
            <a:ext cx="743600" cy="552046"/>
          </a:xfrm>
          <a:prstGeom prst="rect">
            <a:avLst/>
          </a:prstGeom>
          <a:noFill/>
          <a:ln>
            <a:noFill/>
          </a:ln>
        </p:spPr>
        <p:txBody>
          <a:bodyPr spcFirstLastPara="1" wrap="square" lIns="136733" tIns="136733" rIns="136733" bIns="136733" anchor="t" anchorCtr="0">
            <a:spAutoFit/>
          </a:bodyPr>
          <a:lstStyle/>
          <a:p>
            <a:pPr defTabSz="1219170">
              <a:buClr>
                <a:srgbClr val="000000"/>
              </a:buClr>
            </a:pPr>
            <a:r>
              <a:rPr lang="en" sz="1793" kern="0">
                <a:solidFill>
                  <a:srgbClr val="000000"/>
                </a:solidFill>
                <a:latin typeface="Arial"/>
                <a:cs typeface="Arial"/>
                <a:sym typeface="Arial"/>
              </a:rPr>
              <a:t>21</a:t>
            </a:r>
            <a:endParaRPr sz="1793" kern="0">
              <a:solidFill>
                <a:srgbClr val="000000"/>
              </a:solidFill>
              <a:latin typeface="Arial"/>
              <a:cs typeface="Arial"/>
              <a:sym typeface="Arial"/>
            </a:endParaRPr>
          </a:p>
        </p:txBody>
      </p:sp>
      <p:sp>
        <p:nvSpPr>
          <p:cNvPr id="614" name="Google Shape;614;p72"/>
          <p:cNvSpPr txBox="1"/>
          <p:nvPr/>
        </p:nvSpPr>
        <p:spPr>
          <a:xfrm>
            <a:off x="59445" y="6243524"/>
            <a:ext cx="12116800" cy="615513"/>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2400" kern="0">
                <a:solidFill>
                  <a:srgbClr val="000000"/>
                </a:solidFill>
                <a:latin typeface="Arial"/>
                <a:cs typeface="Arial"/>
                <a:sym typeface="Arial"/>
              </a:rPr>
              <a:t>disability weight = 0.1 corresponds to 10% decrease in economic productivity</a:t>
            </a:r>
            <a:endParaRPr sz="2400" kern="0">
              <a:solidFill>
                <a:srgbClr val="000000"/>
              </a:solidFill>
              <a:latin typeface="Arial"/>
              <a:cs typeface="Arial"/>
              <a:sym typeface="Arial"/>
            </a:endParaRPr>
          </a:p>
        </p:txBody>
      </p:sp>
      <p:sp>
        <p:nvSpPr>
          <p:cNvPr id="615" name="Google Shape;615;p72"/>
          <p:cNvSpPr txBox="1"/>
          <p:nvPr/>
        </p:nvSpPr>
        <p:spPr>
          <a:xfrm>
            <a:off x="2802543" y="4030545"/>
            <a:ext cx="743600" cy="552046"/>
          </a:xfrm>
          <a:prstGeom prst="rect">
            <a:avLst/>
          </a:prstGeom>
          <a:noFill/>
          <a:ln>
            <a:noFill/>
          </a:ln>
        </p:spPr>
        <p:txBody>
          <a:bodyPr spcFirstLastPara="1" wrap="square" lIns="136733" tIns="136733" rIns="136733" bIns="136733" anchor="t" anchorCtr="0">
            <a:spAutoFit/>
          </a:bodyPr>
          <a:lstStyle/>
          <a:p>
            <a:pPr defTabSz="1219170">
              <a:buClr>
                <a:srgbClr val="000000"/>
              </a:buClr>
            </a:pPr>
            <a:r>
              <a:rPr lang="en" sz="1793" kern="0">
                <a:solidFill>
                  <a:srgbClr val="000000"/>
                </a:solidFill>
                <a:latin typeface="Arial"/>
                <a:cs typeface="Arial"/>
                <a:sym typeface="Arial"/>
              </a:rPr>
              <a:t>7</a:t>
            </a:r>
            <a:endParaRPr sz="1793" kern="0">
              <a:solidFill>
                <a:srgbClr val="000000"/>
              </a:solidFill>
              <a:latin typeface="Arial"/>
              <a:cs typeface="Arial"/>
              <a:sym typeface="Arial"/>
            </a:endParaRPr>
          </a:p>
        </p:txBody>
      </p:sp>
      <p:sp>
        <p:nvSpPr>
          <p:cNvPr id="616" name="Google Shape;616;p72"/>
          <p:cNvSpPr txBox="1"/>
          <p:nvPr/>
        </p:nvSpPr>
        <p:spPr>
          <a:xfrm>
            <a:off x="5831177" y="4050779"/>
            <a:ext cx="743600" cy="552046"/>
          </a:xfrm>
          <a:prstGeom prst="rect">
            <a:avLst/>
          </a:prstGeom>
          <a:noFill/>
          <a:ln>
            <a:noFill/>
          </a:ln>
        </p:spPr>
        <p:txBody>
          <a:bodyPr spcFirstLastPara="1" wrap="square" lIns="136733" tIns="136733" rIns="136733" bIns="136733" anchor="t" anchorCtr="0">
            <a:spAutoFit/>
          </a:bodyPr>
          <a:lstStyle/>
          <a:p>
            <a:pPr defTabSz="1219170">
              <a:buClr>
                <a:srgbClr val="000000"/>
              </a:buClr>
            </a:pPr>
            <a:r>
              <a:rPr lang="en" sz="1793" kern="0">
                <a:solidFill>
                  <a:srgbClr val="000000"/>
                </a:solidFill>
                <a:latin typeface="Arial"/>
                <a:cs typeface="Arial"/>
                <a:sym typeface="Arial"/>
              </a:rPr>
              <a:t>40</a:t>
            </a:r>
            <a:endParaRPr sz="1793" kern="0">
              <a:solidFill>
                <a:srgbClr val="000000"/>
              </a:solidFill>
              <a:latin typeface="Arial"/>
              <a:cs typeface="Arial"/>
              <a:sym typeface="Arial"/>
            </a:endParaRPr>
          </a:p>
        </p:txBody>
      </p:sp>
      <p:pic>
        <p:nvPicPr>
          <p:cNvPr id="617" name="Google Shape;617;p72"/>
          <p:cNvPicPr preferRelativeResize="0"/>
          <p:nvPr/>
        </p:nvPicPr>
        <p:blipFill>
          <a:blip r:embed="rId3">
            <a:alphaModFix/>
          </a:blip>
          <a:stretch>
            <a:fillRect/>
          </a:stretch>
        </p:blipFill>
        <p:spPr>
          <a:xfrm>
            <a:off x="3069877" y="4033972"/>
            <a:ext cx="662800" cy="662800"/>
          </a:xfrm>
          <a:prstGeom prst="rect">
            <a:avLst/>
          </a:prstGeom>
          <a:noFill/>
          <a:ln>
            <a:noFill/>
          </a:ln>
        </p:spPr>
      </p:pic>
      <p:sp>
        <p:nvSpPr>
          <p:cNvPr id="618" name="Google Shape;618;p72"/>
          <p:cNvSpPr txBox="1"/>
          <p:nvPr/>
        </p:nvSpPr>
        <p:spPr>
          <a:xfrm>
            <a:off x="5454977" y="1647333"/>
            <a:ext cx="743600" cy="552046"/>
          </a:xfrm>
          <a:prstGeom prst="rect">
            <a:avLst/>
          </a:prstGeom>
          <a:noFill/>
          <a:ln>
            <a:noFill/>
          </a:ln>
        </p:spPr>
        <p:txBody>
          <a:bodyPr spcFirstLastPara="1" wrap="square" lIns="136733" tIns="136733" rIns="136733" bIns="136733" anchor="t" anchorCtr="0">
            <a:spAutoFit/>
          </a:bodyPr>
          <a:lstStyle/>
          <a:p>
            <a:pPr defTabSz="1219170">
              <a:buClr>
                <a:srgbClr val="000000"/>
              </a:buClr>
            </a:pPr>
            <a:r>
              <a:rPr lang="en" sz="1793" kern="0">
                <a:solidFill>
                  <a:srgbClr val="000000"/>
                </a:solidFill>
                <a:latin typeface="Arial"/>
                <a:cs typeface="Arial"/>
                <a:sym typeface="Arial"/>
              </a:rPr>
              <a:t>68</a:t>
            </a:r>
            <a:endParaRPr sz="1793" kern="0">
              <a:solidFill>
                <a:srgbClr val="000000"/>
              </a:solidFill>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22"/>
        <p:cNvGrpSpPr/>
        <p:nvPr/>
      </p:nvGrpSpPr>
      <p:grpSpPr>
        <a:xfrm>
          <a:off x="0" y="0"/>
          <a:ext cx="0" cy="0"/>
          <a:chOff x="0" y="0"/>
          <a:chExt cx="0" cy="0"/>
        </a:xfrm>
      </p:grpSpPr>
      <p:pic>
        <p:nvPicPr>
          <p:cNvPr id="623" name="Google Shape;623;p73"/>
          <p:cNvPicPr preferRelativeResize="0"/>
          <p:nvPr/>
        </p:nvPicPr>
        <p:blipFill>
          <a:blip r:embed="rId3">
            <a:alphaModFix/>
          </a:blip>
          <a:stretch>
            <a:fillRect/>
          </a:stretch>
        </p:blipFill>
        <p:spPr>
          <a:xfrm>
            <a:off x="372357" y="1125511"/>
            <a:ext cx="11673068" cy="5475199"/>
          </a:xfrm>
          <a:prstGeom prst="rect">
            <a:avLst/>
          </a:prstGeom>
          <a:noFill/>
          <a:ln>
            <a:noFill/>
          </a:ln>
        </p:spPr>
      </p:pic>
      <p:sp>
        <p:nvSpPr>
          <p:cNvPr id="624" name="Google Shape;624;p73"/>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Measuring disease with DALYs</a:t>
            </a:r>
            <a:endParaRPr/>
          </a:p>
        </p:txBody>
      </p:sp>
      <p:sp>
        <p:nvSpPr>
          <p:cNvPr id="625" name="Google Shape;625;p73"/>
          <p:cNvSpPr/>
          <p:nvPr/>
        </p:nvSpPr>
        <p:spPr>
          <a:xfrm>
            <a:off x="1928901" y="2910964"/>
            <a:ext cx="1044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pic>
        <p:nvPicPr>
          <p:cNvPr id="630" name="Google Shape;630;p74"/>
          <p:cNvPicPr preferRelativeResize="0"/>
          <p:nvPr/>
        </p:nvPicPr>
        <p:blipFill>
          <a:blip r:embed="rId3">
            <a:alphaModFix/>
          </a:blip>
          <a:stretch>
            <a:fillRect/>
          </a:stretch>
        </p:blipFill>
        <p:spPr>
          <a:xfrm>
            <a:off x="372357" y="1030450"/>
            <a:ext cx="11673068" cy="5475199"/>
          </a:xfrm>
          <a:prstGeom prst="rect">
            <a:avLst/>
          </a:prstGeom>
          <a:noFill/>
          <a:ln>
            <a:noFill/>
          </a:ln>
        </p:spPr>
      </p:pic>
      <p:sp>
        <p:nvSpPr>
          <p:cNvPr id="631" name="Google Shape;631;p74"/>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Measuring disease with DALYs</a:t>
            </a:r>
            <a:endParaRPr/>
          </a:p>
        </p:txBody>
      </p:sp>
      <p:sp>
        <p:nvSpPr>
          <p:cNvPr id="632" name="Google Shape;632;p74"/>
          <p:cNvSpPr/>
          <p:nvPr/>
        </p:nvSpPr>
        <p:spPr>
          <a:xfrm>
            <a:off x="1928901" y="2910964"/>
            <a:ext cx="1044400" cy="2880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633" name="Google Shape;633;p74"/>
          <p:cNvSpPr/>
          <p:nvPr/>
        </p:nvSpPr>
        <p:spPr>
          <a:xfrm>
            <a:off x="7780232" y="961136"/>
            <a:ext cx="4265200" cy="2674800"/>
          </a:xfrm>
          <a:prstGeom prst="wedgeEllipseCallout">
            <a:avLst>
              <a:gd name="adj1" fmla="val -31149"/>
              <a:gd name="adj2" fmla="val 80599"/>
            </a:avLst>
          </a:prstGeom>
          <a:solidFill>
            <a:schemeClr val="accent1"/>
          </a:solidFill>
          <a:ln w="12700" cap="flat" cmpd="sng">
            <a:solidFill>
              <a:srgbClr val="336481"/>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r>
              <a:rPr lang="en" sz="2667" kern="0">
                <a:solidFill>
                  <a:srgbClr val="EFEFF0"/>
                </a:solidFill>
                <a:latin typeface="Calibri"/>
                <a:ea typeface="Calibri"/>
                <a:cs typeface="Calibri"/>
                <a:sym typeface="Calibri"/>
              </a:rPr>
              <a:t>Disability is only minor contributor to DALYs for infection diseases!</a:t>
            </a:r>
            <a:endParaRPr sz="2667" kern="0">
              <a:solidFill>
                <a:srgbClr val="EFEFF0"/>
              </a:solidFill>
              <a:latin typeface="Calibri"/>
              <a:ea typeface="Calibri"/>
              <a:cs typeface="Calibri"/>
              <a:sym typeface="Calibri"/>
            </a:endParaRPr>
          </a:p>
          <a:p>
            <a:pPr algn="ctr" defTabSz="1219170">
              <a:lnSpc>
                <a:spcPct val="93000"/>
              </a:lnSpc>
              <a:buClr>
                <a:srgbClr val="000000"/>
              </a:buClr>
            </a:pPr>
            <a:r>
              <a:rPr lang="en" sz="2667" kern="0">
                <a:solidFill>
                  <a:srgbClr val="EFEFF0"/>
                </a:solidFill>
                <a:latin typeface="Calibri"/>
                <a:ea typeface="Calibri"/>
                <a:cs typeface="Calibri"/>
                <a:sym typeface="Calibri"/>
              </a:rPr>
              <a:t>It is about death!</a:t>
            </a:r>
            <a:endParaRPr sz="2667" kern="0">
              <a:solidFill>
                <a:srgbClr val="EFEFF0"/>
              </a:solidFill>
              <a:latin typeface="Calibri"/>
              <a:ea typeface="Calibri"/>
              <a:cs typeface="Calibri"/>
              <a:sym typeface="Calibri"/>
            </a:endParaRPr>
          </a:p>
        </p:txBody>
      </p:sp>
      <p:pic>
        <p:nvPicPr>
          <p:cNvPr id="634" name="Google Shape;634;p74"/>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635" name="Google Shape;635;p74"/>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5"/>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Mathematics – inference   </a:t>
            </a:r>
            <a:endParaRPr b="1"/>
          </a:p>
        </p:txBody>
      </p:sp>
      <p:sp>
        <p:nvSpPr>
          <p:cNvPr id="641" name="Google Shape;641;p75"/>
          <p:cNvSpPr txBox="1">
            <a:spLocks noGrp="1"/>
          </p:cNvSpPr>
          <p:nvPr>
            <p:ph type="body" idx="1"/>
          </p:nvPr>
        </p:nvSpPr>
        <p:spPr>
          <a:xfrm>
            <a:off x="666767" y="1457267"/>
            <a:ext cx="10476800" cy="4286000"/>
          </a:xfrm>
          <a:prstGeom prst="rect">
            <a:avLst/>
          </a:prstGeom>
          <a:noFill/>
          <a:ln>
            <a:noFill/>
          </a:ln>
        </p:spPr>
        <p:txBody>
          <a:bodyPr spcFirstLastPara="1" wrap="square" lIns="0" tIns="60933" rIns="121900" bIns="60933" anchor="t" anchorCtr="0">
            <a:noAutofit/>
          </a:bodyPr>
          <a:lstStyle/>
          <a:p>
            <a:pPr indent="-495288">
              <a:spcBef>
                <a:spcPts val="800"/>
              </a:spcBef>
              <a:buChar char="●"/>
            </a:pPr>
            <a:r>
              <a:rPr lang="en" b="1"/>
              <a:t>D</a:t>
            </a:r>
            <a:r>
              <a:rPr lang="en" sz="2667" b="1"/>
              <a:t>aniel Bernoulli (1760)</a:t>
            </a:r>
            <a:r>
              <a:rPr lang="en" sz="2667"/>
              <a:t> used mathematics to evaluate the benefits of smallpox inoculation.</a:t>
            </a:r>
            <a:endParaRPr sz="2667"/>
          </a:p>
          <a:p>
            <a:pPr marL="0" indent="0">
              <a:spcBef>
                <a:spcPts val="800"/>
              </a:spcBef>
            </a:pPr>
            <a:endParaRPr sz="2667"/>
          </a:p>
          <a:p>
            <a:pPr indent="-474121">
              <a:spcBef>
                <a:spcPts val="800"/>
              </a:spcBef>
              <a:buSzPts val="2000"/>
              <a:buChar char="●"/>
            </a:pPr>
            <a:r>
              <a:rPr lang="en" sz="2667"/>
              <a:t>He used Hailey`s survival table to compare the life expectancy with vs. without inoculation, showing the potential population-level impact.</a:t>
            </a:r>
            <a:endParaRPr sz="2667"/>
          </a:p>
          <a:p>
            <a:pPr indent="0">
              <a:spcBef>
                <a:spcPts val="800"/>
              </a:spcBef>
            </a:pPr>
            <a:endParaRPr sz="2667"/>
          </a:p>
          <a:p>
            <a:pPr indent="-474121">
              <a:spcBef>
                <a:spcPts val="800"/>
              </a:spcBef>
              <a:buSzPts val="2000"/>
              <a:buChar char="●"/>
            </a:pPr>
            <a:r>
              <a:rPr lang="en" sz="2667"/>
              <a:t>One of the first demonstrations of how mathematical inference can inform health policy.</a:t>
            </a:r>
            <a:endParaRPr sz="2667"/>
          </a:p>
        </p:txBody>
      </p:sp>
      <p:pic>
        <p:nvPicPr>
          <p:cNvPr id="642" name="Google Shape;642;p75"/>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643" name="Google Shape;643;p75"/>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76" descr="Les hasards de la variole"/>
          <p:cNvPicPr preferRelativeResize="0"/>
          <p:nvPr/>
        </p:nvPicPr>
        <p:blipFill rotWithShape="1">
          <a:blip r:embed="rId3">
            <a:alphaModFix/>
          </a:blip>
          <a:srcRect l="6663" t="5042" r="67689" b="4916"/>
          <a:stretch/>
        </p:blipFill>
        <p:spPr>
          <a:xfrm>
            <a:off x="8204401" y="1316767"/>
            <a:ext cx="1109100" cy="5088565"/>
          </a:xfrm>
          <a:prstGeom prst="rect">
            <a:avLst/>
          </a:prstGeom>
          <a:noFill/>
          <a:ln>
            <a:noFill/>
          </a:ln>
        </p:spPr>
      </p:pic>
      <p:sp>
        <p:nvSpPr>
          <p:cNvPr id="649" name="Google Shape;649;p76"/>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Mathematics – inference   </a:t>
            </a:r>
            <a:endParaRPr b="1"/>
          </a:p>
        </p:txBody>
      </p:sp>
      <p:sp>
        <p:nvSpPr>
          <p:cNvPr id="650" name="Google Shape;650;p76"/>
          <p:cNvSpPr txBox="1">
            <a:spLocks noGrp="1"/>
          </p:cNvSpPr>
          <p:nvPr>
            <p:ph type="body" idx="1"/>
          </p:nvPr>
        </p:nvSpPr>
        <p:spPr>
          <a:xfrm>
            <a:off x="666767" y="1457265"/>
            <a:ext cx="7829600" cy="2818400"/>
          </a:xfrm>
          <a:prstGeom prst="rect">
            <a:avLst/>
          </a:prstGeom>
          <a:noFill/>
          <a:ln>
            <a:noFill/>
          </a:ln>
        </p:spPr>
        <p:txBody>
          <a:bodyPr spcFirstLastPara="1" wrap="square" lIns="0" tIns="60933" rIns="121900" bIns="60933" anchor="t" anchorCtr="0">
            <a:noAutofit/>
          </a:bodyPr>
          <a:lstStyle/>
          <a:p>
            <a:pPr marL="0" indent="0"/>
            <a:r>
              <a:rPr lang="en"/>
              <a:t>Bernoulli had some </a:t>
            </a:r>
            <a:r>
              <a:rPr lang="en" b="1"/>
              <a:t>biological</a:t>
            </a:r>
            <a:r>
              <a:rPr lang="en"/>
              <a:t> parameters:</a:t>
            </a:r>
            <a:endParaRPr/>
          </a:p>
          <a:p>
            <a:pPr marL="0" indent="0">
              <a:spcBef>
                <a:spcPts val="800"/>
              </a:spcBef>
              <a:buSzPts val="1750"/>
            </a:pPr>
            <a:r>
              <a:rPr lang="en" b="1"/>
              <a:t>attack rate=1/8</a:t>
            </a:r>
            <a:r>
              <a:rPr lang="en"/>
              <a:t>: per capita rate of smallpox infection</a:t>
            </a:r>
            <a:endParaRPr/>
          </a:p>
          <a:p>
            <a:pPr marL="0" indent="0">
              <a:spcBef>
                <a:spcPts val="800"/>
              </a:spcBef>
              <a:buSzPts val="1750"/>
            </a:pPr>
            <a:r>
              <a:rPr lang="en" b="1"/>
              <a:t>virulence=1/8</a:t>
            </a:r>
            <a:r>
              <a:rPr lang="en"/>
              <a:t>: proportion of infected who would die from smallpox</a:t>
            </a:r>
            <a:endParaRPr/>
          </a:p>
          <a:p>
            <a:pPr marL="0" indent="0">
              <a:spcBef>
                <a:spcPts val="800"/>
              </a:spcBef>
              <a:buSzPts val="1750"/>
            </a:pPr>
            <a:r>
              <a:rPr lang="en" b="1"/>
              <a:t>adverse event rate = 1/200</a:t>
            </a:r>
            <a:r>
              <a:rPr lang="en"/>
              <a:t>: proportion of people dying from vaccination</a:t>
            </a:r>
            <a:endParaRPr/>
          </a:p>
        </p:txBody>
      </p:sp>
      <p:sp>
        <p:nvSpPr>
          <p:cNvPr id="651" name="Google Shape;651;p76"/>
          <p:cNvSpPr/>
          <p:nvPr/>
        </p:nvSpPr>
        <p:spPr>
          <a:xfrm>
            <a:off x="8304245" y="162648"/>
            <a:ext cx="3648400" cy="11536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pPr>
            <a:r>
              <a:rPr lang="en" sz="2400" i="1" kern="0">
                <a:solidFill>
                  <a:srgbClr val="000000"/>
                </a:solidFill>
                <a:latin typeface="Calibri"/>
                <a:ea typeface="Calibri"/>
                <a:cs typeface="Calibri"/>
                <a:sym typeface="Calibri"/>
              </a:rPr>
              <a:t>Survival table of a smallpox epidemic in the city of Breslau/Wroclaw in 1693</a:t>
            </a:r>
            <a:endParaRPr sz="2400" i="1" kern="0">
              <a:solidFill>
                <a:srgbClr val="000000"/>
              </a:solidFill>
              <a:latin typeface="Calibri"/>
              <a:ea typeface="Calibri"/>
              <a:cs typeface="Calibri"/>
              <a:sym typeface="Calibri"/>
            </a:endParaRPr>
          </a:p>
        </p:txBody>
      </p:sp>
      <p:sp>
        <p:nvSpPr>
          <p:cNvPr id="652" name="Google Shape;652;p76"/>
          <p:cNvSpPr txBox="1"/>
          <p:nvPr/>
        </p:nvSpPr>
        <p:spPr>
          <a:xfrm>
            <a:off x="374733" y="5488967"/>
            <a:ext cx="7829600" cy="67706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00" b="1" kern="0">
                <a:solidFill>
                  <a:srgbClr val="767676"/>
                </a:solidFill>
                <a:highlight>
                  <a:srgbClr val="FFFFFF"/>
                </a:highlight>
                <a:latin typeface="Arial"/>
                <a:cs typeface="Arial"/>
                <a:sym typeface="Arial"/>
              </a:rPr>
              <a:t>Bernoulli, D.: Essai d’une nouvelle analyse de la mortalité causée par la petite vérole et des avantages de l’inoculation pour la prévenir. Hist. Acad. R. Sci. Paris, 1–45 (1760/1766)</a:t>
            </a:r>
            <a:endParaRPr sz="1867" kern="0">
              <a:solidFill>
                <a:srgbClr val="000000"/>
              </a:solidFill>
              <a:latin typeface="Arial"/>
              <a:cs typeface="Arial"/>
              <a:sym typeface="Arial"/>
            </a:endParaRPr>
          </a:p>
        </p:txBody>
      </p:sp>
      <p:pic>
        <p:nvPicPr>
          <p:cNvPr id="653" name="Google Shape;653;p76"/>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654" name="Google Shape;654;p76"/>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77" descr="Les hasards de la variole"/>
          <p:cNvPicPr preferRelativeResize="0"/>
          <p:nvPr/>
        </p:nvPicPr>
        <p:blipFill rotWithShape="1">
          <a:blip r:embed="rId3">
            <a:alphaModFix/>
          </a:blip>
          <a:srcRect l="6664" t="5042" b="4916"/>
          <a:stretch/>
        </p:blipFill>
        <p:spPr>
          <a:xfrm>
            <a:off x="8204401" y="1316766"/>
            <a:ext cx="4036281" cy="5088565"/>
          </a:xfrm>
          <a:prstGeom prst="rect">
            <a:avLst/>
          </a:prstGeom>
          <a:noFill/>
          <a:ln>
            <a:noFill/>
          </a:ln>
        </p:spPr>
      </p:pic>
      <p:sp>
        <p:nvSpPr>
          <p:cNvPr id="660" name="Google Shape;660;p77"/>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Mathematics – inference   </a:t>
            </a:r>
            <a:endParaRPr b="1"/>
          </a:p>
        </p:txBody>
      </p:sp>
      <p:sp>
        <p:nvSpPr>
          <p:cNvPr id="661" name="Google Shape;661;p77"/>
          <p:cNvSpPr txBox="1">
            <a:spLocks noGrp="1"/>
          </p:cNvSpPr>
          <p:nvPr>
            <p:ph type="body" idx="1"/>
          </p:nvPr>
        </p:nvSpPr>
        <p:spPr>
          <a:xfrm>
            <a:off x="666767" y="1762065"/>
            <a:ext cx="7829600" cy="2818400"/>
          </a:xfrm>
          <a:prstGeom prst="rect">
            <a:avLst/>
          </a:prstGeom>
          <a:noFill/>
          <a:ln>
            <a:noFill/>
          </a:ln>
        </p:spPr>
        <p:txBody>
          <a:bodyPr spcFirstLastPara="1" wrap="square" lIns="0" tIns="60933" rIns="121900" bIns="60933" anchor="t" anchorCtr="0">
            <a:noAutofit/>
          </a:bodyPr>
          <a:lstStyle/>
          <a:p>
            <a:pPr marL="380990" indent="-385224">
              <a:buSzPts val="1800"/>
              <a:buFont typeface="Arial"/>
              <a:buChar char="•"/>
            </a:pPr>
            <a:r>
              <a:rPr lang="en"/>
              <a:t>Bernoulli had some </a:t>
            </a:r>
            <a:r>
              <a:rPr lang="en" b="1"/>
              <a:t>biological</a:t>
            </a:r>
            <a:r>
              <a:rPr lang="en"/>
              <a:t> parameters:</a:t>
            </a:r>
            <a:endParaRPr/>
          </a:p>
          <a:p>
            <a:pPr marL="0" indent="0">
              <a:spcBef>
                <a:spcPts val="800"/>
              </a:spcBef>
              <a:buSzPts val="1750"/>
            </a:pPr>
            <a:r>
              <a:rPr lang="en" b="1"/>
              <a:t>attack rate=1/8</a:t>
            </a:r>
            <a:r>
              <a:rPr lang="en"/>
              <a:t>: per capita rate of smallpox infection</a:t>
            </a:r>
            <a:endParaRPr/>
          </a:p>
          <a:p>
            <a:pPr marL="0" indent="0">
              <a:spcBef>
                <a:spcPts val="800"/>
              </a:spcBef>
              <a:buSzPts val="1750"/>
            </a:pPr>
            <a:r>
              <a:rPr lang="en" b="1"/>
              <a:t>virulence=1/8</a:t>
            </a:r>
            <a:r>
              <a:rPr lang="en"/>
              <a:t>: proportion of infected who would die from smallpox</a:t>
            </a:r>
            <a:endParaRPr/>
          </a:p>
          <a:p>
            <a:pPr marL="0" indent="0">
              <a:spcBef>
                <a:spcPts val="800"/>
              </a:spcBef>
              <a:buSzPts val="1750"/>
            </a:pPr>
            <a:r>
              <a:rPr lang="en" b="1"/>
              <a:t>adverse event rate = 1/200</a:t>
            </a:r>
            <a:r>
              <a:rPr lang="en"/>
              <a:t>: proportion of people dying from vaccination</a:t>
            </a:r>
            <a:endParaRPr/>
          </a:p>
        </p:txBody>
      </p:sp>
      <p:sp>
        <p:nvSpPr>
          <p:cNvPr id="662" name="Google Shape;662;p77"/>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Daniel Bernoulli – smallpox and vaccines</a:t>
            </a:r>
            <a:endParaRPr/>
          </a:p>
        </p:txBody>
      </p:sp>
      <p:sp>
        <p:nvSpPr>
          <p:cNvPr id="663" name="Google Shape;663;p77"/>
          <p:cNvSpPr/>
          <p:nvPr/>
        </p:nvSpPr>
        <p:spPr>
          <a:xfrm>
            <a:off x="8304245" y="162648"/>
            <a:ext cx="3648400" cy="11536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pPr>
            <a:r>
              <a:rPr lang="en" sz="2400" i="1" kern="0">
                <a:solidFill>
                  <a:srgbClr val="000000"/>
                </a:solidFill>
                <a:latin typeface="Calibri"/>
                <a:ea typeface="Calibri"/>
                <a:cs typeface="Calibri"/>
                <a:sym typeface="Calibri"/>
              </a:rPr>
              <a:t>Survival table of a smallpox epidemic in the city of Breslau/Wroclaw in 1693</a:t>
            </a:r>
            <a:endParaRPr sz="2400" i="1" kern="0">
              <a:solidFill>
                <a:srgbClr val="000000"/>
              </a:solidFill>
              <a:latin typeface="Calibri"/>
              <a:ea typeface="Calibri"/>
              <a:cs typeface="Calibri"/>
              <a:sym typeface="Calibri"/>
            </a:endParaRPr>
          </a:p>
        </p:txBody>
      </p:sp>
      <p:sp>
        <p:nvSpPr>
          <p:cNvPr id="664" name="Google Shape;664;p77"/>
          <p:cNvSpPr txBox="1"/>
          <p:nvPr/>
        </p:nvSpPr>
        <p:spPr>
          <a:xfrm>
            <a:off x="374733" y="5488967"/>
            <a:ext cx="7829600" cy="67706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00" b="1" kern="0">
                <a:solidFill>
                  <a:srgbClr val="767676"/>
                </a:solidFill>
                <a:highlight>
                  <a:srgbClr val="FFFFFF"/>
                </a:highlight>
                <a:latin typeface="Arial"/>
                <a:cs typeface="Arial"/>
                <a:sym typeface="Arial"/>
              </a:rPr>
              <a:t>Bernoulli, D.: Essai d’une nouvelle analyse de la mortalité causée par la petite vérole et des avantages de l’inoculation pour la prévenir. Hist. Acad. R. Sci. Paris, 1–45 (1760/1766)</a:t>
            </a:r>
            <a:endParaRPr sz="1867" kern="0">
              <a:solidFill>
                <a:srgbClr val="000000"/>
              </a:solidFill>
              <a:latin typeface="Arial"/>
              <a:cs typeface="Arial"/>
              <a:sym typeface="Arial"/>
            </a:endParaRPr>
          </a:p>
        </p:txBody>
      </p:sp>
      <p:pic>
        <p:nvPicPr>
          <p:cNvPr id="665" name="Google Shape;665;p77"/>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666" name="Google Shape;666;p77"/>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8"/>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Mathematics – inference   </a:t>
            </a:r>
            <a:endParaRPr b="1"/>
          </a:p>
        </p:txBody>
      </p:sp>
      <p:sp>
        <p:nvSpPr>
          <p:cNvPr id="672" name="Google Shape;672;p78"/>
          <p:cNvSpPr txBox="1">
            <a:spLocks noGrp="1"/>
          </p:cNvSpPr>
          <p:nvPr>
            <p:ph type="body" idx="1"/>
          </p:nvPr>
        </p:nvSpPr>
        <p:spPr>
          <a:xfrm>
            <a:off x="666767" y="1762067"/>
            <a:ext cx="9651200" cy="1567200"/>
          </a:xfrm>
          <a:prstGeom prst="rect">
            <a:avLst/>
          </a:prstGeom>
          <a:noFill/>
          <a:ln>
            <a:noFill/>
          </a:ln>
        </p:spPr>
        <p:txBody>
          <a:bodyPr spcFirstLastPara="1" wrap="square" lIns="0" tIns="60933" rIns="121900" bIns="60933" anchor="t" anchorCtr="0">
            <a:noAutofit/>
          </a:bodyPr>
          <a:lstStyle/>
          <a:p>
            <a:pPr indent="-452955">
              <a:spcBef>
                <a:spcPts val="800"/>
              </a:spcBef>
              <a:buSzPts val="1750"/>
              <a:buChar char="●"/>
            </a:pPr>
            <a:r>
              <a:rPr lang="en" sz="1867"/>
              <a:t>Bernoulli had </a:t>
            </a:r>
            <a:r>
              <a:rPr lang="en" sz="1867" b="1">
                <a:solidFill>
                  <a:srgbClr val="FF9900"/>
                </a:solidFill>
              </a:rPr>
              <a:t>only a few data </a:t>
            </a:r>
            <a:r>
              <a:rPr lang="en" sz="1867"/>
              <a:t>points: « </a:t>
            </a:r>
            <a:r>
              <a:rPr lang="en" sz="1867">
                <a:solidFill>
                  <a:srgbClr val="FF9900"/>
                </a:solidFill>
              </a:rPr>
              <a:t>age per year</a:t>
            </a:r>
            <a:r>
              <a:rPr lang="en" sz="1867"/>
              <a:t>» and « </a:t>
            </a:r>
            <a:r>
              <a:rPr lang="en" sz="1867">
                <a:solidFill>
                  <a:srgbClr val="FF9900"/>
                </a:solidFill>
              </a:rPr>
              <a:t>survivors</a:t>
            </a:r>
            <a:r>
              <a:rPr lang="en" sz="1867"/>
              <a:t> », i.e. age and population size in the </a:t>
            </a:r>
            <a:r>
              <a:rPr lang="en" sz="1867" b="1"/>
              <a:t>cohort</a:t>
            </a:r>
            <a:endParaRPr sz="1867" b="1"/>
          </a:p>
          <a:p>
            <a:pPr indent="-452955">
              <a:spcBef>
                <a:spcPts val="800"/>
              </a:spcBef>
              <a:buSzPts val="1750"/>
              <a:buChar char="●"/>
            </a:pPr>
            <a:r>
              <a:rPr lang="en" sz="1867"/>
              <a:t>Using </a:t>
            </a:r>
            <a:r>
              <a:rPr lang="en" sz="1867" b="1"/>
              <a:t>differential equations</a:t>
            </a:r>
            <a:r>
              <a:rPr lang="en" sz="1867"/>
              <a:t>, Bernoulli </a:t>
            </a:r>
            <a:r>
              <a:rPr lang="en" sz="1867" b="1"/>
              <a:t>infers</a:t>
            </a:r>
            <a:r>
              <a:rPr lang="en" sz="1867"/>
              <a:t> « </a:t>
            </a:r>
            <a:r>
              <a:rPr lang="en" sz="1867" b="1">
                <a:solidFill>
                  <a:srgbClr val="7030A0"/>
                </a:solidFill>
              </a:rPr>
              <a:t>survivors without smallpox</a:t>
            </a:r>
            <a:r>
              <a:rPr lang="en" sz="1867"/>
              <a:t> » and from that the </a:t>
            </a:r>
            <a:r>
              <a:rPr lang="en" sz="1867">
                <a:solidFill>
                  <a:srgbClr val="4FB043"/>
                </a:solidFill>
              </a:rPr>
              <a:t>population still alive after inoculation</a:t>
            </a:r>
            <a:r>
              <a:rPr lang="en" sz="1867"/>
              <a:t> (i.e. vaccination)</a:t>
            </a:r>
            <a:endParaRPr sz="1867"/>
          </a:p>
        </p:txBody>
      </p:sp>
      <p:sp>
        <p:nvSpPr>
          <p:cNvPr id="673" name="Google Shape;673;p78"/>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Daniel Bernoulli – smallpox and vaccines</a:t>
            </a:r>
            <a:endParaRPr/>
          </a:p>
        </p:txBody>
      </p:sp>
      <p:graphicFrame>
        <p:nvGraphicFramePr>
          <p:cNvPr id="674" name="Google Shape;674;p78"/>
          <p:cNvGraphicFramePr/>
          <p:nvPr/>
        </p:nvGraphicFramePr>
        <p:xfrm>
          <a:off x="508000" y="3564567"/>
          <a:ext cx="9719732" cy="2758853"/>
        </p:xfrm>
        <a:graphic>
          <a:graphicData uri="http://schemas.openxmlformats.org/drawingml/2006/table">
            <a:tbl>
              <a:tblPr>
                <a:noFill/>
              </a:tblPr>
              <a:tblGrid>
                <a:gridCol w="728133">
                  <a:extLst>
                    <a:ext uri="{9D8B030D-6E8A-4147-A177-3AD203B41FA5}">
                      <a16:colId xmlns:a16="http://schemas.microsoft.com/office/drawing/2014/main" val="20000"/>
                    </a:ext>
                  </a:extLst>
                </a:gridCol>
                <a:gridCol w="1236133">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2163233">
                  <a:extLst>
                    <a:ext uri="{9D8B030D-6E8A-4147-A177-3AD203B41FA5}">
                      <a16:colId xmlns:a16="http://schemas.microsoft.com/office/drawing/2014/main" val="20004"/>
                    </a:ext>
                  </a:extLst>
                </a:gridCol>
                <a:gridCol w="2150533">
                  <a:extLst>
                    <a:ext uri="{9D8B030D-6E8A-4147-A177-3AD203B41FA5}">
                      <a16:colId xmlns:a16="http://schemas.microsoft.com/office/drawing/2014/main" val="20005"/>
                    </a:ext>
                  </a:extLst>
                </a:gridCol>
              </a:tblGrid>
              <a:tr h="470933">
                <a:tc>
                  <a:txBody>
                    <a:bodyPr/>
                    <a:lstStyle/>
                    <a:p>
                      <a:pPr marL="0" lvl="0" indent="0" algn="l" rtl="0">
                        <a:spcBef>
                          <a:spcPts val="0"/>
                        </a:spcBef>
                        <a:spcAft>
                          <a:spcPts val="0"/>
                        </a:spcAft>
                        <a:buNone/>
                      </a:pPr>
                      <a:r>
                        <a:rPr lang="en" sz="1300" b="1"/>
                        <a:t>age</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susceptible_S</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immune_R</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alive_Pinoculated</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smallpox_deaths</a:t>
                      </a:r>
                      <a:endParaRPr sz="1300" b="1"/>
                    </a:p>
                  </a:txBody>
                  <a:tcPr marL="121900" marR="121900" marT="121900" marB="121900">
                    <a:solidFill>
                      <a:srgbClr val="EFEFEF"/>
                    </a:solidFill>
                  </a:tcPr>
                </a:tc>
                <a:extLst>
                  <a:ext uri="{0D108BD9-81ED-4DB2-BD59-A6C34878D82A}">
                    <a16:rowId xmlns:a16="http://schemas.microsoft.com/office/drawing/2014/main" val="10000"/>
                  </a:ext>
                </a:extLst>
              </a:tr>
              <a:tr h="457584">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a:t>
                      </a:r>
                      <a:endParaRPr sz="1300"/>
                    </a:p>
                  </a:txBody>
                  <a:tcPr marL="121900" marR="121900" marT="121900" marB="121900"/>
                </a:tc>
                <a:extLst>
                  <a:ext uri="{0D108BD9-81ED-4DB2-BD59-A6C34878D82A}">
                    <a16:rowId xmlns:a16="http://schemas.microsoft.com/office/drawing/2014/main" val="10001"/>
                  </a:ext>
                </a:extLst>
              </a:tr>
              <a:tr h="457584">
                <a:tc>
                  <a:txBody>
                    <a:bodyPr/>
                    <a:lstStyle/>
                    <a:p>
                      <a:pPr marL="0" lvl="0" indent="0" algn="r" rtl="0">
                        <a:lnSpc>
                          <a:spcPct val="115000"/>
                        </a:lnSpc>
                        <a:spcBef>
                          <a:spcPts val="0"/>
                        </a:spcBef>
                        <a:spcAft>
                          <a:spcPts val="0"/>
                        </a:spcAft>
                        <a:buNone/>
                      </a:pPr>
                      <a:r>
                        <a:rPr lang="en" sz="1300"/>
                        <a:t>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896</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1015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12</a:t>
                      </a:r>
                      <a:endParaRPr sz="1300"/>
                    </a:p>
                  </a:txBody>
                  <a:tcPr marL="121900" marR="121900" marT="121900" marB="121900"/>
                </a:tc>
                <a:extLst>
                  <a:ext uri="{0D108BD9-81ED-4DB2-BD59-A6C34878D82A}">
                    <a16:rowId xmlns:a16="http://schemas.microsoft.com/office/drawing/2014/main" val="10002"/>
                  </a:ext>
                </a:extLst>
              </a:tr>
              <a:tr h="457584">
                <a:tc>
                  <a:txBody>
                    <a:bodyPr/>
                    <a:lstStyle/>
                    <a:p>
                      <a:pPr marL="0" lvl="0" indent="0" algn="r" rtl="0">
                        <a:lnSpc>
                          <a:spcPct val="115000"/>
                        </a:lnSpc>
                        <a:spcBef>
                          <a:spcPts val="0"/>
                        </a:spcBef>
                        <a:spcAft>
                          <a:spcPts val="0"/>
                        </a:spcAft>
                        <a:buNone/>
                      </a:pPr>
                      <a:r>
                        <a:rPr lang="en" sz="1300"/>
                        <a:t>2</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855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685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879</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a:t>
                      </a:r>
                      <a:endParaRPr sz="1300"/>
                    </a:p>
                  </a:txBody>
                  <a:tcPr marL="121900" marR="121900" marT="121900" marB="121900"/>
                </a:tc>
                <a:extLst>
                  <a:ext uri="{0D108BD9-81ED-4DB2-BD59-A6C34878D82A}">
                    <a16:rowId xmlns:a16="http://schemas.microsoft.com/office/drawing/2014/main" val="10003"/>
                  </a:ext>
                </a:extLst>
              </a:tr>
              <a:tr h="457584">
                <a:tc>
                  <a:txBody>
                    <a:bodyPr/>
                    <a:lstStyle/>
                    <a:p>
                      <a:pPr marL="0" lvl="0" indent="0" algn="r" rtl="0">
                        <a:lnSpc>
                          <a:spcPct val="115000"/>
                        </a:lnSpc>
                        <a:spcBef>
                          <a:spcPts val="0"/>
                        </a:spcBef>
                        <a:spcAft>
                          <a:spcPts val="0"/>
                        </a:spcAft>
                        <a:buNone/>
                      </a:pPr>
                      <a:r>
                        <a:rPr lang="en" sz="1300"/>
                        <a:t>3</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798</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571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227</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830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a:t>
                      </a:r>
                      <a:endParaRPr sz="1300"/>
                    </a:p>
                  </a:txBody>
                  <a:tcPr marL="121900" marR="121900" marT="121900" marB="121900"/>
                </a:tc>
                <a:extLst>
                  <a:ext uri="{0D108BD9-81ED-4DB2-BD59-A6C34878D82A}">
                    <a16:rowId xmlns:a16="http://schemas.microsoft.com/office/drawing/2014/main" val="10004"/>
                  </a:ext>
                </a:extLst>
              </a:tr>
              <a:tr h="457584">
                <a:tc>
                  <a:txBody>
                    <a:bodyPr/>
                    <a:lstStyle/>
                    <a:p>
                      <a:pPr marL="0" lvl="0" indent="0" algn="r" rtl="0">
                        <a:lnSpc>
                          <a:spcPct val="115000"/>
                        </a:lnSpc>
                        <a:spcBef>
                          <a:spcPts val="0"/>
                        </a:spcBef>
                        <a:spcAft>
                          <a:spcPts val="0"/>
                        </a:spcAft>
                        <a:buNone/>
                      </a:pPr>
                      <a:r>
                        <a:rPr lang="en" sz="1300"/>
                        <a:t>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extLst>
                  <a:ext uri="{0D108BD9-81ED-4DB2-BD59-A6C34878D82A}">
                    <a16:rowId xmlns:a16="http://schemas.microsoft.com/office/drawing/2014/main" val="10005"/>
                  </a:ext>
                </a:extLst>
              </a:tr>
            </a:tbl>
          </a:graphicData>
        </a:graphic>
      </p:graphicFrame>
      <p:sp>
        <p:nvSpPr>
          <p:cNvPr id="675" name="Google Shape;675;p78"/>
          <p:cNvSpPr/>
          <p:nvPr/>
        </p:nvSpPr>
        <p:spPr>
          <a:xfrm>
            <a:off x="508000" y="3454733"/>
            <a:ext cx="2037600" cy="2854400"/>
          </a:xfrm>
          <a:prstGeom prst="roundRect">
            <a:avLst>
              <a:gd name="adj" fmla="val 16667"/>
            </a:avLst>
          </a:prstGeom>
          <a:noFill/>
          <a:ln w="38100" cap="flat" cmpd="sng">
            <a:solidFill>
              <a:srgbClr val="FF990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pic>
        <p:nvPicPr>
          <p:cNvPr id="676" name="Google Shape;676;p78"/>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677" name="Google Shape;677;p78"/>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9"/>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Mathematics – inference   </a:t>
            </a:r>
            <a:endParaRPr/>
          </a:p>
        </p:txBody>
      </p:sp>
      <p:sp>
        <p:nvSpPr>
          <p:cNvPr id="683" name="Google Shape;683;p79"/>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Daniel Bernoulli – smallpox and vaccines</a:t>
            </a:r>
            <a:endParaRPr/>
          </a:p>
        </p:txBody>
      </p:sp>
      <p:graphicFrame>
        <p:nvGraphicFramePr>
          <p:cNvPr id="684" name="Google Shape;684;p79"/>
          <p:cNvGraphicFramePr/>
          <p:nvPr/>
        </p:nvGraphicFramePr>
        <p:xfrm>
          <a:off x="508000" y="3564567"/>
          <a:ext cx="9719732" cy="2758853"/>
        </p:xfrm>
        <a:graphic>
          <a:graphicData uri="http://schemas.openxmlformats.org/drawingml/2006/table">
            <a:tbl>
              <a:tblPr>
                <a:noFill/>
              </a:tblPr>
              <a:tblGrid>
                <a:gridCol w="728133">
                  <a:extLst>
                    <a:ext uri="{9D8B030D-6E8A-4147-A177-3AD203B41FA5}">
                      <a16:colId xmlns:a16="http://schemas.microsoft.com/office/drawing/2014/main" val="20000"/>
                    </a:ext>
                  </a:extLst>
                </a:gridCol>
                <a:gridCol w="1236133">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2163233">
                  <a:extLst>
                    <a:ext uri="{9D8B030D-6E8A-4147-A177-3AD203B41FA5}">
                      <a16:colId xmlns:a16="http://schemas.microsoft.com/office/drawing/2014/main" val="20004"/>
                    </a:ext>
                  </a:extLst>
                </a:gridCol>
                <a:gridCol w="2150533">
                  <a:extLst>
                    <a:ext uri="{9D8B030D-6E8A-4147-A177-3AD203B41FA5}">
                      <a16:colId xmlns:a16="http://schemas.microsoft.com/office/drawing/2014/main" val="20005"/>
                    </a:ext>
                  </a:extLst>
                </a:gridCol>
              </a:tblGrid>
              <a:tr h="470933">
                <a:tc>
                  <a:txBody>
                    <a:bodyPr/>
                    <a:lstStyle/>
                    <a:p>
                      <a:pPr marL="0" lvl="0" indent="0" algn="l" rtl="0">
                        <a:spcBef>
                          <a:spcPts val="0"/>
                        </a:spcBef>
                        <a:spcAft>
                          <a:spcPts val="0"/>
                        </a:spcAft>
                        <a:buNone/>
                      </a:pPr>
                      <a:r>
                        <a:rPr lang="en" sz="1300" b="1"/>
                        <a:t>age</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susceptible_S</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immune_R</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alive_Pinoculated</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smallpox_deaths</a:t>
                      </a:r>
                      <a:endParaRPr sz="1300" b="1"/>
                    </a:p>
                  </a:txBody>
                  <a:tcPr marL="121900" marR="121900" marT="121900" marB="121900">
                    <a:solidFill>
                      <a:srgbClr val="EFEFEF"/>
                    </a:solidFill>
                  </a:tcPr>
                </a:tc>
                <a:extLst>
                  <a:ext uri="{0D108BD9-81ED-4DB2-BD59-A6C34878D82A}">
                    <a16:rowId xmlns:a16="http://schemas.microsoft.com/office/drawing/2014/main" val="10000"/>
                  </a:ext>
                </a:extLst>
              </a:tr>
              <a:tr h="457584">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a:t>
                      </a:r>
                      <a:endParaRPr sz="1300"/>
                    </a:p>
                  </a:txBody>
                  <a:tcPr marL="121900" marR="121900" marT="121900" marB="121900"/>
                </a:tc>
                <a:extLst>
                  <a:ext uri="{0D108BD9-81ED-4DB2-BD59-A6C34878D82A}">
                    <a16:rowId xmlns:a16="http://schemas.microsoft.com/office/drawing/2014/main" val="10001"/>
                  </a:ext>
                </a:extLst>
              </a:tr>
              <a:tr h="457584">
                <a:tc>
                  <a:txBody>
                    <a:bodyPr/>
                    <a:lstStyle/>
                    <a:p>
                      <a:pPr marL="0" lvl="0" indent="0" algn="r" rtl="0">
                        <a:lnSpc>
                          <a:spcPct val="115000"/>
                        </a:lnSpc>
                        <a:spcBef>
                          <a:spcPts val="0"/>
                        </a:spcBef>
                        <a:spcAft>
                          <a:spcPts val="0"/>
                        </a:spcAft>
                        <a:buNone/>
                      </a:pPr>
                      <a:r>
                        <a:rPr lang="en" sz="1300"/>
                        <a:t>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896</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1015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12</a:t>
                      </a:r>
                      <a:endParaRPr sz="1300"/>
                    </a:p>
                  </a:txBody>
                  <a:tcPr marL="121900" marR="121900" marT="121900" marB="121900"/>
                </a:tc>
                <a:extLst>
                  <a:ext uri="{0D108BD9-81ED-4DB2-BD59-A6C34878D82A}">
                    <a16:rowId xmlns:a16="http://schemas.microsoft.com/office/drawing/2014/main" val="10002"/>
                  </a:ext>
                </a:extLst>
              </a:tr>
              <a:tr h="457584">
                <a:tc>
                  <a:txBody>
                    <a:bodyPr/>
                    <a:lstStyle/>
                    <a:p>
                      <a:pPr marL="0" lvl="0" indent="0" algn="r" rtl="0">
                        <a:lnSpc>
                          <a:spcPct val="115000"/>
                        </a:lnSpc>
                        <a:spcBef>
                          <a:spcPts val="0"/>
                        </a:spcBef>
                        <a:spcAft>
                          <a:spcPts val="0"/>
                        </a:spcAft>
                        <a:buNone/>
                      </a:pPr>
                      <a:r>
                        <a:rPr lang="en" sz="1300"/>
                        <a:t>2</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855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685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879</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a:t>
                      </a:r>
                      <a:endParaRPr sz="1300"/>
                    </a:p>
                  </a:txBody>
                  <a:tcPr marL="121900" marR="121900" marT="121900" marB="121900"/>
                </a:tc>
                <a:extLst>
                  <a:ext uri="{0D108BD9-81ED-4DB2-BD59-A6C34878D82A}">
                    <a16:rowId xmlns:a16="http://schemas.microsoft.com/office/drawing/2014/main" val="10003"/>
                  </a:ext>
                </a:extLst>
              </a:tr>
              <a:tr h="457584">
                <a:tc>
                  <a:txBody>
                    <a:bodyPr/>
                    <a:lstStyle/>
                    <a:p>
                      <a:pPr marL="0" lvl="0" indent="0" algn="r" rtl="0">
                        <a:lnSpc>
                          <a:spcPct val="115000"/>
                        </a:lnSpc>
                        <a:spcBef>
                          <a:spcPts val="0"/>
                        </a:spcBef>
                        <a:spcAft>
                          <a:spcPts val="0"/>
                        </a:spcAft>
                        <a:buNone/>
                      </a:pPr>
                      <a:r>
                        <a:rPr lang="en" sz="1300"/>
                        <a:t>3</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798</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571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227</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830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a:t>
                      </a:r>
                      <a:endParaRPr sz="1300"/>
                    </a:p>
                  </a:txBody>
                  <a:tcPr marL="121900" marR="121900" marT="121900" marB="121900"/>
                </a:tc>
                <a:extLst>
                  <a:ext uri="{0D108BD9-81ED-4DB2-BD59-A6C34878D82A}">
                    <a16:rowId xmlns:a16="http://schemas.microsoft.com/office/drawing/2014/main" val="10004"/>
                  </a:ext>
                </a:extLst>
              </a:tr>
              <a:tr h="457584">
                <a:tc>
                  <a:txBody>
                    <a:bodyPr/>
                    <a:lstStyle/>
                    <a:p>
                      <a:pPr marL="0" lvl="0" indent="0" algn="r" rtl="0">
                        <a:lnSpc>
                          <a:spcPct val="115000"/>
                        </a:lnSpc>
                        <a:spcBef>
                          <a:spcPts val="0"/>
                        </a:spcBef>
                        <a:spcAft>
                          <a:spcPts val="0"/>
                        </a:spcAft>
                        <a:buNone/>
                      </a:pPr>
                      <a:r>
                        <a:rPr lang="en" sz="1300"/>
                        <a:t>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extLst>
                  <a:ext uri="{0D108BD9-81ED-4DB2-BD59-A6C34878D82A}">
                    <a16:rowId xmlns:a16="http://schemas.microsoft.com/office/drawing/2014/main" val="10005"/>
                  </a:ext>
                </a:extLst>
              </a:tr>
            </a:tbl>
          </a:graphicData>
        </a:graphic>
      </p:graphicFrame>
      <p:sp>
        <p:nvSpPr>
          <p:cNvPr id="685" name="Google Shape;685;p79"/>
          <p:cNvSpPr/>
          <p:nvPr/>
        </p:nvSpPr>
        <p:spPr>
          <a:xfrm>
            <a:off x="2472267" y="3477333"/>
            <a:ext cx="1930400" cy="2793200"/>
          </a:xfrm>
          <a:prstGeom prst="roundRect">
            <a:avLst>
              <a:gd name="adj" fmla="val 16667"/>
            </a:avLst>
          </a:prstGeom>
          <a:noFill/>
          <a:ln w="38100" cap="flat" cmpd="sng">
            <a:solidFill>
              <a:srgbClr val="7030A0"/>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686" name="Google Shape;686;p79"/>
          <p:cNvSpPr txBox="1">
            <a:spLocks noGrp="1"/>
          </p:cNvSpPr>
          <p:nvPr>
            <p:ph type="body" idx="1"/>
          </p:nvPr>
        </p:nvSpPr>
        <p:spPr>
          <a:xfrm>
            <a:off x="666767" y="1762067"/>
            <a:ext cx="9651200" cy="1567200"/>
          </a:xfrm>
          <a:prstGeom prst="rect">
            <a:avLst/>
          </a:prstGeom>
          <a:noFill/>
          <a:ln>
            <a:noFill/>
          </a:ln>
        </p:spPr>
        <p:txBody>
          <a:bodyPr spcFirstLastPara="1" wrap="square" lIns="0" tIns="60933" rIns="121900" bIns="60933" anchor="t" anchorCtr="0">
            <a:noAutofit/>
          </a:bodyPr>
          <a:lstStyle/>
          <a:p>
            <a:pPr indent="-452955">
              <a:spcBef>
                <a:spcPts val="800"/>
              </a:spcBef>
              <a:buSzPts val="1750"/>
              <a:buChar char="●"/>
            </a:pPr>
            <a:r>
              <a:rPr lang="en" sz="1867"/>
              <a:t>Bernoulli had </a:t>
            </a:r>
            <a:r>
              <a:rPr lang="en" sz="1867" b="1">
                <a:solidFill>
                  <a:srgbClr val="FF9900"/>
                </a:solidFill>
              </a:rPr>
              <a:t>only a few data </a:t>
            </a:r>
            <a:r>
              <a:rPr lang="en" sz="1867"/>
              <a:t>points: « </a:t>
            </a:r>
            <a:r>
              <a:rPr lang="en" sz="1867">
                <a:solidFill>
                  <a:srgbClr val="FF9900"/>
                </a:solidFill>
              </a:rPr>
              <a:t>age per year</a:t>
            </a:r>
            <a:r>
              <a:rPr lang="en" sz="1867"/>
              <a:t>» and « </a:t>
            </a:r>
            <a:r>
              <a:rPr lang="en" sz="1867">
                <a:solidFill>
                  <a:srgbClr val="FF9900"/>
                </a:solidFill>
              </a:rPr>
              <a:t>survivors</a:t>
            </a:r>
            <a:r>
              <a:rPr lang="en" sz="1867"/>
              <a:t> », i.e. age and population size in the </a:t>
            </a:r>
            <a:r>
              <a:rPr lang="en" sz="1867" b="1"/>
              <a:t>cohort</a:t>
            </a:r>
            <a:endParaRPr sz="1867" b="1"/>
          </a:p>
          <a:p>
            <a:pPr indent="-452955">
              <a:spcBef>
                <a:spcPts val="800"/>
              </a:spcBef>
              <a:buSzPts val="1750"/>
              <a:buChar char="●"/>
            </a:pPr>
            <a:r>
              <a:rPr lang="en" sz="1867"/>
              <a:t>Using </a:t>
            </a:r>
            <a:r>
              <a:rPr lang="en" sz="1867" b="1"/>
              <a:t>differential equations</a:t>
            </a:r>
            <a:r>
              <a:rPr lang="en" sz="1867"/>
              <a:t>, Bernoulli </a:t>
            </a:r>
            <a:r>
              <a:rPr lang="en" sz="1867" b="1"/>
              <a:t>infers</a:t>
            </a:r>
            <a:r>
              <a:rPr lang="en" sz="1867"/>
              <a:t> « </a:t>
            </a:r>
            <a:r>
              <a:rPr lang="en" sz="1867" b="1">
                <a:solidFill>
                  <a:srgbClr val="7030A0"/>
                </a:solidFill>
              </a:rPr>
              <a:t>survivors without smallpox</a:t>
            </a:r>
            <a:r>
              <a:rPr lang="en" sz="1867"/>
              <a:t> » and from that the </a:t>
            </a:r>
            <a:r>
              <a:rPr lang="en" sz="1867">
                <a:solidFill>
                  <a:srgbClr val="4FB043"/>
                </a:solidFill>
              </a:rPr>
              <a:t>population still alive after inoculation</a:t>
            </a:r>
            <a:r>
              <a:rPr lang="en" sz="1867"/>
              <a:t> (i.e. vaccination)</a:t>
            </a:r>
            <a:endParaRPr sz="1867"/>
          </a:p>
        </p:txBody>
      </p:sp>
      <p:pic>
        <p:nvPicPr>
          <p:cNvPr id="687" name="Google Shape;687;p79"/>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688" name="Google Shape;688;p79"/>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0"/>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Mathematics – inference   </a:t>
            </a:r>
            <a:endParaRPr/>
          </a:p>
        </p:txBody>
      </p:sp>
      <p:sp>
        <p:nvSpPr>
          <p:cNvPr id="694" name="Google Shape;694;p80"/>
          <p:cNvSpPr txBox="1">
            <a:spLocks noGrp="1"/>
          </p:cNvSpPr>
          <p:nvPr>
            <p:ph type="body" idx="2"/>
          </p:nvPr>
        </p:nvSpPr>
        <p:spPr>
          <a:xfrm>
            <a:off x="666749" y="1220755"/>
            <a:ext cx="10850000" cy="432000"/>
          </a:xfrm>
          <a:prstGeom prst="rect">
            <a:avLst/>
          </a:prstGeom>
          <a:noFill/>
          <a:ln>
            <a:noFill/>
          </a:ln>
        </p:spPr>
        <p:txBody>
          <a:bodyPr spcFirstLastPara="1" wrap="square" lIns="0" tIns="60933" rIns="121900" bIns="60933" anchor="t" anchorCtr="0">
            <a:noAutofit/>
          </a:bodyPr>
          <a:lstStyle/>
          <a:p>
            <a:pPr marL="0" indent="0">
              <a:spcBef>
                <a:spcPts val="0"/>
              </a:spcBef>
            </a:pPr>
            <a:r>
              <a:rPr lang="en"/>
              <a:t>Daniel Bernoulli – smallpox and vaccines</a:t>
            </a:r>
            <a:endParaRPr/>
          </a:p>
        </p:txBody>
      </p:sp>
      <p:graphicFrame>
        <p:nvGraphicFramePr>
          <p:cNvPr id="695" name="Google Shape;695;p80"/>
          <p:cNvGraphicFramePr/>
          <p:nvPr/>
        </p:nvGraphicFramePr>
        <p:xfrm>
          <a:off x="508000" y="3564567"/>
          <a:ext cx="9719732" cy="2758853"/>
        </p:xfrm>
        <a:graphic>
          <a:graphicData uri="http://schemas.openxmlformats.org/drawingml/2006/table">
            <a:tbl>
              <a:tblPr>
                <a:noFill/>
              </a:tblPr>
              <a:tblGrid>
                <a:gridCol w="728133">
                  <a:extLst>
                    <a:ext uri="{9D8B030D-6E8A-4147-A177-3AD203B41FA5}">
                      <a16:colId xmlns:a16="http://schemas.microsoft.com/office/drawing/2014/main" val="20000"/>
                    </a:ext>
                  </a:extLst>
                </a:gridCol>
                <a:gridCol w="1236133">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2163233">
                  <a:extLst>
                    <a:ext uri="{9D8B030D-6E8A-4147-A177-3AD203B41FA5}">
                      <a16:colId xmlns:a16="http://schemas.microsoft.com/office/drawing/2014/main" val="20004"/>
                    </a:ext>
                  </a:extLst>
                </a:gridCol>
                <a:gridCol w="2150533">
                  <a:extLst>
                    <a:ext uri="{9D8B030D-6E8A-4147-A177-3AD203B41FA5}">
                      <a16:colId xmlns:a16="http://schemas.microsoft.com/office/drawing/2014/main" val="20005"/>
                    </a:ext>
                  </a:extLst>
                </a:gridCol>
              </a:tblGrid>
              <a:tr h="470933">
                <a:tc>
                  <a:txBody>
                    <a:bodyPr/>
                    <a:lstStyle/>
                    <a:p>
                      <a:pPr marL="0" lvl="0" indent="0" algn="l" rtl="0">
                        <a:spcBef>
                          <a:spcPts val="0"/>
                        </a:spcBef>
                        <a:spcAft>
                          <a:spcPts val="0"/>
                        </a:spcAft>
                        <a:buNone/>
                      </a:pPr>
                      <a:r>
                        <a:rPr lang="en" sz="1300" b="1"/>
                        <a:t>age</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susceptible_S</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immune_R</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alive_Pinoculated</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smallpox_deaths</a:t>
                      </a:r>
                      <a:endParaRPr sz="1300" b="1"/>
                    </a:p>
                  </a:txBody>
                  <a:tcPr marL="121900" marR="121900" marT="121900" marB="121900">
                    <a:solidFill>
                      <a:srgbClr val="EFEFEF"/>
                    </a:solidFill>
                  </a:tcPr>
                </a:tc>
                <a:extLst>
                  <a:ext uri="{0D108BD9-81ED-4DB2-BD59-A6C34878D82A}">
                    <a16:rowId xmlns:a16="http://schemas.microsoft.com/office/drawing/2014/main" val="10000"/>
                  </a:ext>
                </a:extLst>
              </a:tr>
              <a:tr h="457584">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a:t>
                      </a:r>
                      <a:endParaRPr sz="1300"/>
                    </a:p>
                  </a:txBody>
                  <a:tcPr marL="121900" marR="121900" marT="121900" marB="121900"/>
                </a:tc>
                <a:extLst>
                  <a:ext uri="{0D108BD9-81ED-4DB2-BD59-A6C34878D82A}">
                    <a16:rowId xmlns:a16="http://schemas.microsoft.com/office/drawing/2014/main" val="10001"/>
                  </a:ext>
                </a:extLst>
              </a:tr>
              <a:tr h="457584">
                <a:tc>
                  <a:txBody>
                    <a:bodyPr/>
                    <a:lstStyle/>
                    <a:p>
                      <a:pPr marL="0" lvl="0" indent="0" algn="r" rtl="0">
                        <a:lnSpc>
                          <a:spcPct val="115000"/>
                        </a:lnSpc>
                        <a:spcBef>
                          <a:spcPts val="0"/>
                        </a:spcBef>
                        <a:spcAft>
                          <a:spcPts val="0"/>
                        </a:spcAft>
                        <a:buNone/>
                      </a:pPr>
                      <a:r>
                        <a:rPr lang="en" sz="1300"/>
                        <a:t>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896</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1015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12</a:t>
                      </a:r>
                      <a:endParaRPr sz="1300"/>
                    </a:p>
                  </a:txBody>
                  <a:tcPr marL="121900" marR="121900" marT="121900" marB="121900"/>
                </a:tc>
                <a:extLst>
                  <a:ext uri="{0D108BD9-81ED-4DB2-BD59-A6C34878D82A}">
                    <a16:rowId xmlns:a16="http://schemas.microsoft.com/office/drawing/2014/main" val="10002"/>
                  </a:ext>
                </a:extLst>
              </a:tr>
              <a:tr h="457584">
                <a:tc>
                  <a:txBody>
                    <a:bodyPr/>
                    <a:lstStyle/>
                    <a:p>
                      <a:pPr marL="0" lvl="0" indent="0" algn="r" rtl="0">
                        <a:lnSpc>
                          <a:spcPct val="115000"/>
                        </a:lnSpc>
                        <a:spcBef>
                          <a:spcPts val="0"/>
                        </a:spcBef>
                        <a:spcAft>
                          <a:spcPts val="0"/>
                        </a:spcAft>
                        <a:buNone/>
                      </a:pPr>
                      <a:r>
                        <a:rPr lang="en" sz="1300"/>
                        <a:t>2</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855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685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879</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a:t>
                      </a:r>
                      <a:endParaRPr sz="1300"/>
                    </a:p>
                  </a:txBody>
                  <a:tcPr marL="121900" marR="121900" marT="121900" marB="121900"/>
                </a:tc>
                <a:extLst>
                  <a:ext uri="{0D108BD9-81ED-4DB2-BD59-A6C34878D82A}">
                    <a16:rowId xmlns:a16="http://schemas.microsoft.com/office/drawing/2014/main" val="10003"/>
                  </a:ext>
                </a:extLst>
              </a:tr>
              <a:tr h="457584">
                <a:tc>
                  <a:txBody>
                    <a:bodyPr/>
                    <a:lstStyle/>
                    <a:p>
                      <a:pPr marL="0" lvl="0" indent="0" algn="r" rtl="0">
                        <a:lnSpc>
                          <a:spcPct val="115000"/>
                        </a:lnSpc>
                        <a:spcBef>
                          <a:spcPts val="0"/>
                        </a:spcBef>
                        <a:spcAft>
                          <a:spcPts val="0"/>
                        </a:spcAft>
                        <a:buNone/>
                      </a:pPr>
                      <a:r>
                        <a:rPr lang="en" sz="1300"/>
                        <a:t>3</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798</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571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227</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830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a:t>
                      </a:r>
                      <a:endParaRPr sz="1300"/>
                    </a:p>
                  </a:txBody>
                  <a:tcPr marL="121900" marR="121900" marT="121900" marB="121900"/>
                </a:tc>
                <a:extLst>
                  <a:ext uri="{0D108BD9-81ED-4DB2-BD59-A6C34878D82A}">
                    <a16:rowId xmlns:a16="http://schemas.microsoft.com/office/drawing/2014/main" val="10004"/>
                  </a:ext>
                </a:extLst>
              </a:tr>
              <a:tr h="457584">
                <a:tc>
                  <a:txBody>
                    <a:bodyPr/>
                    <a:lstStyle/>
                    <a:p>
                      <a:pPr marL="0" lvl="0" indent="0" algn="r" rtl="0">
                        <a:lnSpc>
                          <a:spcPct val="115000"/>
                        </a:lnSpc>
                        <a:spcBef>
                          <a:spcPts val="0"/>
                        </a:spcBef>
                        <a:spcAft>
                          <a:spcPts val="0"/>
                        </a:spcAft>
                        <a:buNone/>
                      </a:pPr>
                      <a:r>
                        <a:rPr lang="en" sz="1300"/>
                        <a:t>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extLst>
                  <a:ext uri="{0D108BD9-81ED-4DB2-BD59-A6C34878D82A}">
                    <a16:rowId xmlns:a16="http://schemas.microsoft.com/office/drawing/2014/main" val="10005"/>
                  </a:ext>
                </a:extLst>
              </a:tr>
            </a:tbl>
          </a:graphicData>
        </a:graphic>
      </p:graphicFrame>
      <p:sp>
        <p:nvSpPr>
          <p:cNvPr id="696" name="Google Shape;696;p80"/>
          <p:cNvSpPr/>
          <p:nvPr/>
        </p:nvSpPr>
        <p:spPr>
          <a:xfrm>
            <a:off x="5977467" y="3477333"/>
            <a:ext cx="2099600" cy="2793200"/>
          </a:xfrm>
          <a:prstGeom prst="roundRect">
            <a:avLst>
              <a:gd name="adj" fmla="val 16667"/>
            </a:avLst>
          </a:prstGeom>
          <a:noFill/>
          <a:ln w="38100" cap="flat" cmpd="sng">
            <a:solidFill>
              <a:srgbClr val="4FB043"/>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697" name="Google Shape;697;p80"/>
          <p:cNvSpPr txBox="1">
            <a:spLocks noGrp="1"/>
          </p:cNvSpPr>
          <p:nvPr>
            <p:ph type="body" idx="1"/>
          </p:nvPr>
        </p:nvSpPr>
        <p:spPr>
          <a:xfrm>
            <a:off x="666767" y="1762067"/>
            <a:ext cx="9651200" cy="1567200"/>
          </a:xfrm>
          <a:prstGeom prst="rect">
            <a:avLst/>
          </a:prstGeom>
          <a:noFill/>
          <a:ln>
            <a:noFill/>
          </a:ln>
        </p:spPr>
        <p:txBody>
          <a:bodyPr spcFirstLastPara="1" wrap="square" lIns="0" tIns="60933" rIns="121900" bIns="60933" anchor="t" anchorCtr="0">
            <a:noAutofit/>
          </a:bodyPr>
          <a:lstStyle/>
          <a:p>
            <a:pPr indent="-452955">
              <a:spcBef>
                <a:spcPts val="800"/>
              </a:spcBef>
              <a:buSzPts val="1750"/>
              <a:buChar char="●"/>
            </a:pPr>
            <a:r>
              <a:rPr lang="en" sz="1867"/>
              <a:t>Bernoulli had </a:t>
            </a:r>
            <a:r>
              <a:rPr lang="en" sz="1867" b="1">
                <a:solidFill>
                  <a:srgbClr val="FF9900"/>
                </a:solidFill>
              </a:rPr>
              <a:t>only a few data </a:t>
            </a:r>
            <a:r>
              <a:rPr lang="en" sz="1867"/>
              <a:t>points: « </a:t>
            </a:r>
            <a:r>
              <a:rPr lang="en" sz="1867">
                <a:solidFill>
                  <a:srgbClr val="FF9900"/>
                </a:solidFill>
              </a:rPr>
              <a:t>age per year</a:t>
            </a:r>
            <a:r>
              <a:rPr lang="en" sz="1867"/>
              <a:t>» and « </a:t>
            </a:r>
            <a:r>
              <a:rPr lang="en" sz="1867">
                <a:solidFill>
                  <a:srgbClr val="FF9900"/>
                </a:solidFill>
              </a:rPr>
              <a:t>survivors</a:t>
            </a:r>
            <a:r>
              <a:rPr lang="en" sz="1867"/>
              <a:t> », i.e. age and population size in the </a:t>
            </a:r>
            <a:r>
              <a:rPr lang="en" sz="1867" b="1"/>
              <a:t>cohort</a:t>
            </a:r>
            <a:endParaRPr sz="1867" b="1"/>
          </a:p>
          <a:p>
            <a:pPr indent="-452955">
              <a:spcBef>
                <a:spcPts val="800"/>
              </a:spcBef>
              <a:buSzPts val="1750"/>
              <a:buChar char="●"/>
            </a:pPr>
            <a:r>
              <a:rPr lang="en" sz="1867"/>
              <a:t>Using </a:t>
            </a:r>
            <a:r>
              <a:rPr lang="en" sz="1867" b="1"/>
              <a:t>differential equations</a:t>
            </a:r>
            <a:r>
              <a:rPr lang="en" sz="1867"/>
              <a:t>, Bernoulli </a:t>
            </a:r>
            <a:r>
              <a:rPr lang="en" sz="1867" b="1"/>
              <a:t>infers</a:t>
            </a:r>
            <a:r>
              <a:rPr lang="en" sz="1867"/>
              <a:t> « </a:t>
            </a:r>
            <a:r>
              <a:rPr lang="en" sz="1867" b="1">
                <a:solidFill>
                  <a:srgbClr val="7030A0"/>
                </a:solidFill>
              </a:rPr>
              <a:t>survivors without smallpox</a:t>
            </a:r>
            <a:r>
              <a:rPr lang="en" sz="1867"/>
              <a:t> » and from that the </a:t>
            </a:r>
            <a:r>
              <a:rPr lang="en" sz="1867">
                <a:solidFill>
                  <a:srgbClr val="4FB043"/>
                </a:solidFill>
              </a:rPr>
              <a:t>population still alive after inoculation</a:t>
            </a:r>
            <a:r>
              <a:rPr lang="en" sz="1867"/>
              <a:t> (i.e. vaccination)</a:t>
            </a:r>
            <a:endParaRPr sz="1867"/>
          </a:p>
        </p:txBody>
      </p:sp>
      <p:pic>
        <p:nvPicPr>
          <p:cNvPr id="698" name="Google Shape;698;p80"/>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699" name="Google Shape;699;p80"/>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1"/>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Mathematics – inference: Practical   </a:t>
            </a:r>
            <a:endParaRPr/>
          </a:p>
        </p:txBody>
      </p:sp>
      <p:graphicFrame>
        <p:nvGraphicFramePr>
          <p:cNvPr id="705" name="Google Shape;705;p81"/>
          <p:cNvGraphicFramePr/>
          <p:nvPr/>
        </p:nvGraphicFramePr>
        <p:xfrm>
          <a:off x="508000" y="3564567"/>
          <a:ext cx="9719732" cy="2758853"/>
        </p:xfrm>
        <a:graphic>
          <a:graphicData uri="http://schemas.openxmlformats.org/drawingml/2006/table">
            <a:tbl>
              <a:tblPr>
                <a:noFill/>
              </a:tblPr>
              <a:tblGrid>
                <a:gridCol w="728133">
                  <a:extLst>
                    <a:ext uri="{9D8B030D-6E8A-4147-A177-3AD203B41FA5}">
                      <a16:colId xmlns:a16="http://schemas.microsoft.com/office/drawing/2014/main" val="20000"/>
                    </a:ext>
                  </a:extLst>
                </a:gridCol>
                <a:gridCol w="1236133">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2163233">
                  <a:extLst>
                    <a:ext uri="{9D8B030D-6E8A-4147-A177-3AD203B41FA5}">
                      <a16:colId xmlns:a16="http://schemas.microsoft.com/office/drawing/2014/main" val="20004"/>
                    </a:ext>
                  </a:extLst>
                </a:gridCol>
                <a:gridCol w="2150533">
                  <a:extLst>
                    <a:ext uri="{9D8B030D-6E8A-4147-A177-3AD203B41FA5}">
                      <a16:colId xmlns:a16="http://schemas.microsoft.com/office/drawing/2014/main" val="20005"/>
                    </a:ext>
                  </a:extLst>
                </a:gridCol>
              </a:tblGrid>
              <a:tr h="470933">
                <a:tc>
                  <a:txBody>
                    <a:bodyPr/>
                    <a:lstStyle/>
                    <a:p>
                      <a:pPr marL="0" lvl="0" indent="0" algn="l" rtl="0">
                        <a:spcBef>
                          <a:spcPts val="0"/>
                        </a:spcBef>
                        <a:spcAft>
                          <a:spcPts val="0"/>
                        </a:spcAft>
                        <a:buNone/>
                      </a:pPr>
                      <a:r>
                        <a:rPr lang="en" sz="1300" b="1"/>
                        <a:t>age</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susceptible_S</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immune_R</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alive_Pinoculated</a:t>
                      </a:r>
                      <a:endParaRPr sz="1300" b="1"/>
                    </a:p>
                  </a:txBody>
                  <a:tcPr marL="121900" marR="121900" marT="121900" marB="121900">
                    <a:solidFill>
                      <a:srgbClr val="EFEFEF"/>
                    </a:solidFill>
                  </a:tcPr>
                </a:tc>
                <a:tc>
                  <a:txBody>
                    <a:bodyPr/>
                    <a:lstStyle/>
                    <a:p>
                      <a:pPr marL="0" lvl="0" indent="0" algn="l" rtl="0">
                        <a:spcBef>
                          <a:spcPts val="0"/>
                        </a:spcBef>
                        <a:spcAft>
                          <a:spcPts val="0"/>
                        </a:spcAft>
                        <a:buNone/>
                      </a:pPr>
                      <a:r>
                        <a:rPr lang="en" sz="1300" b="1"/>
                        <a:t>smallpox_deaths</a:t>
                      </a:r>
                      <a:endParaRPr sz="1300" b="1"/>
                    </a:p>
                  </a:txBody>
                  <a:tcPr marL="121900" marR="121900" marT="121900" marB="121900">
                    <a:solidFill>
                      <a:srgbClr val="EFEFEF"/>
                    </a:solidFill>
                  </a:tcPr>
                </a:tc>
                <a:extLst>
                  <a:ext uri="{0D108BD9-81ED-4DB2-BD59-A6C34878D82A}">
                    <a16:rowId xmlns:a16="http://schemas.microsoft.com/office/drawing/2014/main" val="10000"/>
                  </a:ext>
                </a:extLst>
              </a:tr>
              <a:tr h="457584">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1300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a:t>
                      </a:r>
                      <a:endParaRPr sz="1300"/>
                    </a:p>
                  </a:txBody>
                  <a:tcPr marL="121900" marR="121900" marT="121900" marB="121900"/>
                </a:tc>
                <a:extLst>
                  <a:ext uri="{0D108BD9-81ED-4DB2-BD59-A6C34878D82A}">
                    <a16:rowId xmlns:a16="http://schemas.microsoft.com/office/drawing/2014/main" val="10001"/>
                  </a:ext>
                </a:extLst>
              </a:tr>
              <a:tr h="457584">
                <a:tc>
                  <a:txBody>
                    <a:bodyPr/>
                    <a:lstStyle/>
                    <a:p>
                      <a:pPr marL="0" lvl="0" indent="0" algn="r" rtl="0">
                        <a:lnSpc>
                          <a:spcPct val="115000"/>
                        </a:lnSpc>
                        <a:spcBef>
                          <a:spcPts val="0"/>
                        </a:spcBef>
                        <a:spcAft>
                          <a:spcPts val="0"/>
                        </a:spcAft>
                        <a:buNone/>
                      </a:pPr>
                      <a:r>
                        <a:rPr lang="en" sz="1300"/>
                        <a:t>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1000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896</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1015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12</a:t>
                      </a:r>
                      <a:endParaRPr sz="1300"/>
                    </a:p>
                  </a:txBody>
                  <a:tcPr marL="121900" marR="121900" marT="121900" marB="121900"/>
                </a:tc>
                <a:extLst>
                  <a:ext uri="{0D108BD9-81ED-4DB2-BD59-A6C34878D82A}">
                    <a16:rowId xmlns:a16="http://schemas.microsoft.com/office/drawing/2014/main" val="10002"/>
                  </a:ext>
                </a:extLst>
              </a:tr>
              <a:tr h="457584">
                <a:tc>
                  <a:txBody>
                    <a:bodyPr/>
                    <a:lstStyle/>
                    <a:p>
                      <a:pPr marL="0" lvl="0" indent="0" algn="r" rtl="0">
                        <a:lnSpc>
                          <a:spcPct val="115000"/>
                        </a:lnSpc>
                        <a:spcBef>
                          <a:spcPts val="0"/>
                        </a:spcBef>
                        <a:spcAft>
                          <a:spcPts val="0"/>
                        </a:spcAft>
                        <a:buNone/>
                      </a:pPr>
                      <a:r>
                        <a:rPr lang="en" sz="1300"/>
                        <a:t>2</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855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685</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170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879</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10</a:t>
                      </a:r>
                      <a:endParaRPr sz="1300"/>
                    </a:p>
                  </a:txBody>
                  <a:tcPr marL="121900" marR="121900" marT="121900" marB="121900"/>
                </a:tc>
                <a:extLst>
                  <a:ext uri="{0D108BD9-81ED-4DB2-BD59-A6C34878D82A}">
                    <a16:rowId xmlns:a16="http://schemas.microsoft.com/office/drawing/2014/main" val="10003"/>
                  </a:ext>
                </a:extLst>
              </a:tr>
              <a:tr h="457584">
                <a:tc>
                  <a:txBody>
                    <a:bodyPr/>
                    <a:lstStyle/>
                    <a:p>
                      <a:pPr marL="0" lvl="0" indent="0" algn="r" rtl="0">
                        <a:lnSpc>
                          <a:spcPct val="115000"/>
                        </a:lnSpc>
                        <a:spcBef>
                          <a:spcPts val="0"/>
                        </a:spcBef>
                        <a:spcAft>
                          <a:spcPts val="0"/>
                        </a:spcAft>
                        <a:buNone/>
                      </a:pPr>
                      <a:r>
                        <a:rPr lang="en" sz="1300"/>
                        <a:t>3</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798</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571</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227</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830</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8</a:t>
                      </a:r>
                      <a:endParaRPr sz="1300"/>
                    </a:p>
                  </a:txBody>
                  <a:tcPr marL="121900" marR="121900" marT="121900" marB="121900"/>
                </a:tc>
                <a:extLst>
                  <a:ext uri="{0D108BD9-81ED-4DB2-BD59-A6C34878D82A}">
                    <a16:rowId xmlns:a16="http://schemas.microsoft.com/office/drawing/2014/main" val="10004"/>
                  </a:ext>
                </a:extLst>
              </a:tr>
              <a:tr h="457584">
                <a:tc>
                  <a:txBody>
                    <a:bodyPr/>
                    <a:lstStyle/>
                    <a:p>
                      <a:pPr marL="0" lvl="0" indent="0" algn="r" rtl="0">
                        <a:lnSpc>
                          <a:spcPct val="115000"/>
                        </a:lnSpc>
                        <a:spcBef>
                          <a:spcPts val="0"/>
                        </a:spcBef>
                        <a:spcAft>
                          <a:spcPts val="0"/>
                        </a:spcAft>
                        <a:buNone/>
                      </a:pPr>
                      <a:r>
                        <a:rPr lang="en" sz="1300"/>
                        <a:t>4</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tc>
                  <a:txBody>
                    <a:bodyPr/>
                    <a:lstStyle/>
                    <a:p>
                      <a:pPr marL="0" lvl="0" indent="0" algn="r" rtl="0">
                        <a:lnSpc>
                          <a:spcPct val="115000"/>
                        </a:lnSpc>
                        <a:spcBef>
                          <a:spcPts val="0"/>
                        </a:spcBef>
                        <a:spcAft>
                          <a:spcPts val="0"/>
                        </a:spcAft>
                        <a:buNone/>
                      </a:pPr>
                      <a:r>
                        <a:rPr lang="en" sz="1300"/>
                        <a:t>…</a:t>
                      </a:r>
                      <a:endParaRPr sz="1300"/>
                    </a:p>
                  </a:txBody>
                  <a:tcPr marL="121900" marR="121900" marT="121900" marB="121900"/>
                </a:tc>
                <a:extLst>
                  <a:ext uri="{0D108BD9-81ED-4DB2-BD59-A6C34878D82A}">
                    <a16:rowId xmlns:a16="http://schemas.microsoft.com/office/drawing/2014/main" val="10005"/>
                  </a:ext>
                </a:extLst>
              </a:tr>
            </a:tbl>
          </a:graphicData>
        </a:graphic>
      </p:graphicFrame>
      <p:sp>
        <p:nvSpPr>
          <p:cNvPr id="706" name="Google Shape;706;p81"/>
          <p:cNvSpPr txBox="1">
            <a:spLocks noGrp="1"/>
          </p:cNvSpPr>
          <p:nvPr>
            <p:ph type="body" idx="1"/>
          </p:nvPr>
        </p:nvSpPr>
        <p:spPr>
          <a:xfrm>
            <a:off x="327367" y="1101667"/>
            <a:ext cx="12022800" cy="2375600"/>
          </a:xfrm>
          <a:prstGeom prst="rect">
            <a:avLst/>
          </a:prstGeom>
          <a:noFill/>
          <a:ln>
            <a:noFill/>
          </a:ln>
        </p:spPr>
        <p:txBody>
          <a:bodyPr spcFirstLastPara="1" wrap="square" lIns="0" tIns="60933" rIns="121900" bIns="60933" anchor="t" anchorCtr="0">
            <a:noAutofit/>
          </a:bodyPr>
          <a:lstStyle/>
          <a:p>
            <a:pPr indent="-452955">
              <a:spcBef>
                <a:spcPts val="800"/>
              </a:spcBef>
              <a:buSzPts val="1750"/>
              <a:buChar char="●"/>
            </a:pPr>
            <a:r>
              <a:rPr lang="en" sz="1867"/>
              <a:t>Bernoulli assumed a stable population with 1300 births per year, no migration to or from Wroclaw</a:t>
            </a:r>
            <a:endParaRPr sz="1867"/>
          </a:p>
          <a:p>
            <a:pPr indent="-452955">
              <a:spcBef>
                <a:spcPts val="800"/>
              </a:spcBef>
              <a:buSzPts val="1750"/>
              <a:buChar char="●"/>
            </a:pPr>
            <a:r>
              <a:rPr lang="en" sz="1867"/>
              <a:t>Using the table </a:t>
            </a:r>
            <a:r>
              <a:rPr lang="en" sz="1867" b="1">
                <a:latin typeface="Courier New"/>
                <a:ea typeface="Courier New"/>
                <a:cs typeface="Courier New"/>
                <a:sym typeface="Courier New"/>
              </a:rPr>
              <a:t>smallpox_table.csv</a:t>
            </a:r>
            <a:r>
              <a:rPr lang="en" sz="1867"/>
              <a:t>, calculate the </a:t>
            </a:r>
            <a:r>
              <a:rPr lang="en" sz="1867" b="1"/>
              <a:t>life expectancy at birth</a:t>
            </a:r>
            <a:r>
              <a:rPr lang="en" sz="1867"/>
              <a:t> without inoculation (“alive_P”)</a:t>
            </a:r>
            <a:r>
              <a:rPr lang="en" sz="1867" b="1"/>
              <a:t> </a:t>
            </a:r>
            <a:r>
              <a:rPr lang="en" sz="1867"/>
              <a:t>and with inoculation (“alive_Pinoculated”)</a:t>
            </a:r>
            <a:endParaRPr sz="1867"/>
          </a:p>
          <a:p>
            <a:pPr indent="-423323">
              <a:spcBef>
                <a:spcPts val="800"/>
              </a:spcBef>
              <a:buSzPts val="1400"/>
              <a:buChar char="●"/>
            </a:pPr>
            <a:r>
              <a:rPr lang="en" sz="1867" b="1"/>
              <a:t>Hint</a:t>
            </a:r>
            <a:r>
              <a:rPr lang="en" sz="1867"/>
              <a:t>: the probability of being still alive (without inoculation) at age 1: 1000/1300, at age 2: 855/1300, etc.</a:t>
            </a:r>
            <a:endParaRPr sz="1867"/>
          </a:p>
          <a:p>
            <a:pPr indent="-452955">
              <a:spcBef>
                <a:spcPts val="800"/>
              </a:spcBef>
              <a:buSzPts val="1750"/>
              <a:buChar char="●"/>
            </a:pPr>
            <a:r>
              <a:rPr lang="en" sz="1867"/>
              <a:t>By how many years does </a:t>
            </a:r>
            <a:r>
              <a:rPr lang="en" sz="1867" b="1"/>
              <a:t>life expectancy at birth increase through inoculation</a:t>
            </a:r>
            <a:r>
              <a:rPr lang="en" sz="1867"/>
              <a:t>?</a:t>
            </a:r>
            <a:endParaRPr sz="1867" b="1">
              <a:solidFill>
                <a:srgbClr val="F1C232"/>
              </a:solidFill>
            </a:endParaRPr>
          </a:p>
        </p:txBody>
      </p:sp>
      <p:sp>
        <p:nvSpPr>
          <p:cNvPr id="707" name="Google Shape;707;p81"/>
          <p:cNvSpPr/>
          <p:nvPr/>
        </p:nvSpPr>
        <p:spPr>
          <a:xfrm>
            <a:off x="158033" y="3477267"/>
            <a:ext cx="10346400" cy="2918000"/>
          </a:xfrm>
          <a:prstGeom prst="roundRect">
            <a:avLst>
              <a:gd name="adj" fmla="val 16667"/>
            </a:avLst>
          </a:prstGeom>
          <a:solidFill>
            <a:srgbClr val="F9F9F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EFEFF0"/>
              </a:solidFill>
              <a:latin typeface="Arial"/>
              <a:cs typeface="Arial"/>
              <a:sym typeface="Arial"/>
            </a:endParaRPr>
          </a:p>
        </p:txBody>
      </p:sp>
      <p:sp>
        <p:nvSpPr>
          <p:cNvPr id="708" name="Google Shape;708;p81"/>
          <p:cNvSpPr txBox="1"/>
          <p:nvPr/>
        </p:nvSpPr>
        <p:spPr>
          <a:xfrm>
            <a:off x="858633" y="3621733"/>
            <a:ext cx="9448800" cy="2314889"/>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100"/>
            </a:pPr>
            <a:r>
              <a:rPr lang="en" sz="1867" kern="0">
                <a:solidFill>
                  <a:srgbClr val="000000"/>
                </a:solidFill>
                <a:latin typeface="Courier New"/>
                <a:ea typeface="Courier New"/>
                <a:cs typeface="Courier New"/>
                <a:sym typeface="Courier New"/>
              </a:rPr>
              <a:t>read.csv(file = "smallpox_table.csv")-&gt;smallpox_table</a:t>
            </a:r>
            <a:endParaRPr sz="1867" kern="0">
              <a:solidFill>
                <a:srgbClr val="000000"/>
              </a:solidFill>
              <a:latin typeface="Courier New"/>
              <a:ea typeface="Courier New"/>
              <a:cs typeface="Courier New"/>
              <a:sym typeface="Courier New"/>
            </a:endParaRPr>
          </a:p>
          <a:p>
            <a:pPr defTabSz="1219170">
              <a:buClr>
                <a:srgbClr val="000000"/>
              </a:buClr>
              <a:buSzPts val="1100"/>
            </a:pP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smallpox_table%&gt;%</a:t>
            </a: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  select(age,alive_P,alive_Pinoculated,immune_R)%&gt;%</a:t>
            </a: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  summarize(life_exp_inoculated=sum(alive_Pinoculated)/1300,</a:t>
            </a:r>
            <a:endParaRPr sz="1867" kern="0">
              <a:solidFill>
                <a:srgbClr val="000000"/>
              </a:solidFill>
              <a:latin typeface="Courier New"/>
              <a:ea typeface="Courier New"/>
              <a:cs typeface="Courier New"/>
              <a:sym typeface="Courier New"/>
            </a:endParaRPr>
          </a:p>
          <a:p>
            <a:pPr defTabSz="1219170">
              <a:buClr>
                <a:srgbClr val="000000"/>
              </a:buClr>
            </a:pPr>
            <a:r>
              <a:rPr lang="en" sz="1867" kern="0">
                <a:solidFill>
                  <a:srgbClr val="000000"/>
                </a:solidFill>
                <a:latin typeface="Courier New"/>
                <a:ea typeface="Courier New"/>
                <a:cs typeface="Courier New"/>
                <a:sym typeface="Courier New"/>
              </a:rPr>
              <a:t>            life_exp=sum(alive_P)/1300)</a:t>
            </a:r>
            <a:endParaRPr sz="1867" kern="0">
              <a:solidFill>
                <a:srgbClr val="000000"/>
              </a:solidFill>
              <a:latin typeface="Courier New"/>
              <a:ea typeface="Courier New"/>
              <a:cs typeface="Courier New"/>
              <a:sym typeface="Courier New"/>
            </a:endParaRPr>
          </a:p>
          <a:p>
            <a:pPr defTabSz="1219170">
              <a:lnSpc>
                <a:spcPct val="120000"/>
              </a:lnSpc>
              <a:buClr>
                <a:srgbClr val="000000"/>
              </a:buClr>
              <a:buSzPts val="1100"/>
            </a:pPr>
            <a:endParaRPr sz="1867" b="1" i="1" kern="0">
              <a:solidFill>
                <a:srgbClr val="F1C24D"/>
              </a:solidFill>
              <a:latin typeface="Courier New"/>
              <a:ea typeface="Courier New"/>
              <a:cs typeface="Courier New"/>
              <a:sym typeface="Courier New"/>
            </a:endParaRPr>
          </a:p>
        </p:txBody>
      </p:sp>
      <p:pic>
        <p:nvPicPr>
          <p:cNvPr id="709" name="Google Shape;709;p81"/>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710" name="Google Shape;710;p81"/>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body" idx="1"/>
          </p:nvPr>
        </p:nvSpPr>
        <p:spPr>
          <a:xfrm>
            <a:off x="5186289" y="3547455"/>
            <a:ext cx="5935600" cy="824000"/>
          </a:xfrm>
          <a:prstGeom prst="rect">
            <a:avLst/>
          </a:prstGeom>
          <a:noFill/>
          <a:ln>
            <a:noFill/>
          </a:ln>
        </p:spPr>
        <p:txBody>
          <a:bodyPr spcFirstLastPara="1" wrap="square" lIns="0" tIns="60933" rIns="121900" bIns="60933" anchor="b" anchorCtr="0">
            <a:noAutofit/>
          </a:bodyPr>
          <a:lstStyle/>
          <a:p>
            <a:pPr marL="0" indent="0" algn="just">
              <a:spcBef>
                <a:spcPts val="0"/>
              </a:spcBef>
            </a:pPr>
            <a:r>
              <a:rPr lang="en"/>
              <a:t>Learning outcome one</a:t>
            </a:r>
            <a:endParaRPr/>
          </a:p>
        </p:txBody>
      </p:sp>
      <p:sp>
        <p:nvSpPr>
          <p:cNvPr id="348" name="Google Shape;348;p46"/>
          <p:cNvSpPr txBox="1">
            <a:spLocks noGrp="1"/>
          </p:cNvSpPr>
          <p:nvPr>
            <p:ph type="body" idx="2"/>
          </p:nvPr>
        </p:nvSpPr>
        <p:spPr>
          <a:xfrm>
            <a:off x="5135900" y="4773121"/>
            <a:ext cx="6380800" cy="8240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spcAft>
                <a:spcPts val="1600"/>
              </a:spcAft>
            </a:pPr>
            <a:r>
              <a:rPr lang="en">
                <a:solidFill>
                  <a:schemeClr val="accent1"/>
                </a:solidFill>
              </a:rPr>
              <a:t>Understand the role of mathematical modelling in public health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2"/>
          <p:cNvSpPr/>
          <p:nvPr/>
        </p:nvSpPr>
        <p:spPr>
          <a:xfrm>
            <a:off x="563633" y="3660933"/>
            <a:ext cx="10346400" cy="2918000"/>
          </a:xfrm>
          <a:prstGeom prst="roundRect">
            <a:avLst>
              <a:gd name="adj" fmla="val 16667"/>
            </a:avLst>
          </a:prstGeom>
          <a:solidFill>
            <a:srgbClr val="F9F9F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EFEFF0"/>
              </a:solidFill>
              <a:latin typeface="Arial"/>
              <a:cs typeface="Arial"/>
              <a:sym typeface="Arial"/>
            </a:endParaRPr>
          </a:p>
        </p:txBody>
      </p:sp>
      <p:sp>
        <p:nvSpPr>
          <p:cNvPr id="716" name="Google Shape;716;p82"/>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a:t>Mathematics – inference: Practical   </a:t>
            </a:r>
            <a:endParaRPr/>
          </a:p>
        </p:txBody>
      </p:sp>
      <p:sp>
        <p:nvSpPr>
          <p:cNvPr id="717" name="Google Shape;717;p82"/>
          <p:cNvSpPr txBox="1">
            <a:spLocks noGrp="1"/>
          </p:cNvSpPr>
          <p:nvPr>
            <p:ph type="body" idx="1"/>
          </p:nvPr>
        </p:nvSpPr>
        <p:spPr>
          <a:xfrm>
            <a:off x="327367" y="1101667"/>
            <a:ext cx="12022800" cy="2375600"/>
          </a:xfrm>
          <a:prstGeom prst="rect">
            <a:avLst/>
          </a:prstGeom>
          <a:noFill/>
          <a:ln>
            <a:noFill/>
          </a:ln>
        </p:spPr>
        <p:txBody>
          <a:bodyPr spcFirstLastPara="1" wrap="square" lIns="0" tIns="60933" rIns="121900" bIns="60933" anchor="t" anchorCtr="0">
            <a:noAutofit/>
          </a:bodyPr>
          <a:lstStyle/>
          <a:p>
            <a:pPr indent="-452955">
              <a:spcBef>
                <a:spcPts val="800"/>
              </a:spcBef>
              <a:buSzPts val="1750"/>
              <a:buChar char="●"/>
            </a:pPr>
            <a:r>
              <a:rPr lang="en" sz="1867"/>
              <a:t>Bernoulli assumed a stable population with 1300 births per year, no migration to or from Wroclaw</a:t>
            </a:r>
            <a:endParaRPr sz="1867"/>
          </a:p>
          <a:p>
            <a:pPr indent="-452955">
              <a:spcBef>
                <a:spcPts val="800"/>
              </a:spcBef>
              <a:buSzPts val="1750"/>
              <a:buChar char="●"/>
            </a:pPr>
            <a:r>
              <a:rPr lang="en" sz="1867"/>
              <a:t>Using the table </a:t>
            </a:r>
            <a:r>
              <a:rPr lang="en" sz="1867" b="1">
                <a:latin typeface="Courier New"/>
                <a:ea typeface="Courier New"/>
                <a:cs typeface="Courier New"/>
                <a:sym typeface="Courier New"/>
              </a:rPr>
              <a:t>smallpox_table.csv</a:t>
            </a:r>
            <a:r>
              <a:rPr lang="en" sz="1867"/>
              <a:t>, calculate the </a:t>
            </a:r>
            <a:r>
              <a:rPr lang="en" sz="1867" b="1"/>
              <a:t>life expectancy at birth</a:t>
            </a:r>
            <a:r>
              <a:rPr lang="en" sz="1867"/>
              <a:t> without inoculation (“alive_P”)</a:t>
            </a:r>
            <a:r>
              <a:rPr lang="en" sz="1867" b="1"/>
              <a:t> </a:t>
            </a:r>
            <a:r>
              <a:rPr lang="en" sz="1867"/>
              <a:t>and with inoculation (“alive_Pinoculated”)</a:t>
            </a:r>
            <a:endParaRPr sz="1867"/>
          </a:p>
          <a:p>
            <a:pPr indent="-423323">
              <a:spcBef>
                <a:spcPts val="800"/>
              </a:spcBef>
              <a:buSzPts val="1400"/>
              <a:buChar char="●"/>
            </a:pPr>
            <a:r>
              <a:rPr lang="en" sz="1867" b="1"/>
              <a:t>Hint</a:t>
            </a:r>
            <a:r>
              <a:rPr lang="en" sz="1867"/>
              <a:t>: the probability of being still alive (without inoculation) at age 1: 1000/1300, at age 2: 855/1300, etc.</a:t>
            </a:r>
            <a:endParaRPr sz="1867"/>
          </a:p>
          <a:p>
            <a:pPr indent="-452955">
              <a:spcBef>
                <a:spcPts val="800"/>
              </a:spcBef>
              <a:buSzPts val="1750"/>
              <a:buChar char="●"/>
            </a:pPr>
            <a:r>
              <a:rPr lang="en" sz="1867"/>
              <a:t>By how many years does </a:t>
            </a:r>
            <a:r>
              <a:rPr lang="en" sz="1867" b="1"/>
              <a:t>life expectancy at birth increase through inoculation</a:t>
            </a:r>
            <a:r>
              <a:rPr lang="en" sz="1867"/>
              <a:t>? </a:t>
            </a:r>
            <a:r>
              <a:rPr lang="en" sz="1867" b="1">
                <a:solidFill>
                  <a:srgbClr val="F1C232"/>
                </a:solidFill>
              </a:rPr>
              <a:t>3.07 years</a:t>
            </a:r>
            <a:endParaRPr sz="1867" b="1">
              <a:solidFill>
                <a:srgbClr val="F1C232"/>
              </a:solidFill>
            </a:endParaRPr>
          </a:p>
        </p:txBody>
      </p:sp>
      <p:sp>
        <p:nvSpPr>
          <p:cNvPr id="718" name="Google Shape;718;p82"/>
          <p:cNvSpPr txBox="1"/>
          <p:nvPr/>
        </p:nvSpPr>
        <p:spPr>
          <a:xfrm>
            <a:off x="858633" y="3621733"/>
            <a:ext cx="9448800" cy="3882497"/>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100"/>
            </a:pPr>
            <a:r>
              <a:rPr lang="en" sz="1867" kern="0">
                <a:solidFill>
                  <a:srgbClr val="000000"/>
                </a:solidFill>
                <a:latin typeface="Courier New"/>
                <a:ea typeface="Courier New"/>
                <a:cs typeface="Courier New"/>
                <a:sym typeface="Courier New"/>
              </a:rPr>
              <a:t>read.csv(file = "smallpox_table.csv")-&gt;smallpox_table</a:t>
            </a:r>
            <a:endParaRPr sz="1867" kern="0">
              <a:solidFill>
                <a:srgbClr val="000000"/>
              </a:solidFill>
              <a:latin typeface="Courier New"/>
              <a:ea typeface="Courier New"/>
              <a:cs typeface="Courier New"/>
              <a:sym typeface="Courier New"/>
            </a:endParaRPr>
          </a:p>
          <a:p>
            <a:pPr defTabSz="1219170">
              <a:buClr>
                <a:srgbClr val="000000"/>
              </a:buClr>
              <a:buSzPts val="1100"/>
            </a:pP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smallpox_table%&gt;%</a:t>
            </a: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  select(age,alive_P,alive_Pinoculated,immune_R)%&gt;%</a:t>
            </a:r>
            <a:endParaRPr sz="1867" kern="0">
              <a:solidFill>
                <a:srgbClr val="000000"/>
              </a:solidFill>
              <a:latin typeface="Courier New"/>
              <a:ea typeface="Courier New"/>
              <a:cs typeface="Courier New"/>
              <a:sym typeface="Courier New"/>
            </a:endParaRPr>
          </a:p>
          <a:p>
            <a:pPr defTabSz="1219170">
              <a:buClr>
                <a:srgbClr val="000000"/>
              </a:buClr>
              <a:buSzPts val="1100"/>
            </a:pPr>
            <a:r>
              <a:rPr lang="en" sz="1867" kern="0">
                <a:solidFill>
                  <a:srgbClr val="000000"/>
                </a:solidFill>
                <a:latin typeface="Courier New"/>
                <a:ea typeface="Courier New"/>
                <a:cs typeface="Courier New"/>
                <a:sym typeface="Courier New"/>
              </a:rPr>
              <a:t>  summarize(life_exp_inoculated=sum(alive_Pinoculated)/1300,</a:t>
            </a:r>
            <a:endParaRPr sz="1867" kern="0">
              <a:solidFill>
                <a:srgbClr val="000000"/>
              </a:solidFill>
              <a:latin typeface="Courier New"/>
              <a:ea typeface="Courier New"/>
              <a:cs typeface="Courier New"/>
              <a:sym typeface="Courier New"/>
            </a:endParaRPr>
          </a:p>
          <a:p>
            <a:pPr defTabSz="1219170">
              <a:buClr>
                <a:srgbClr val="000000"/>
              </a:buClr>
            </a:pPr>
            <a:r>
              <a:rPr lang="en" sz="1867" kern="0">
                <a:solidFill>
                  <a:srgbClr val="000000"/>
                </a:solidFill>
                <a:latin typeface="Courier New"/>
                <a:ea typeface="Courier New"/>
                <a:cs typeface="Courier New"/>
                <a:sym typeface="Courier New"/>
              </a:rPr>
              <a:t>            life_exp=sum(alive_P)/1300)</a:t>
            </a:r>
            <a:endParaRPr sz="1867" kern="0">
              <a:solidFill>
                <a:srgbClr val="000000"/>
              </a:solidFill>
              <a:latin typeface="Courier New"/>
              <a:ea typeface="Courier New"/>
              <a:cs typeface="Courier New"/>
              <a:sym typeface="Courier New"/>
            </a:endParaRPr>
          </a:p>
          <a:p>
            <a:pPr defTabSz="1219170">
              <a:buClr>
                <a:srgbClr val="000000"/>
              </a:buClr>
            </a:pPr>
            <a:endParaRPr sz="1867" kern="0">
              <a:solidFill>
                <a:srgbClr val="FFFFFF"/>
              </a:solidFill>
              <a:latin typeface="Courier New"/>
              <a:ea typeface="Courier New"/>
              <a:cs typeface="Courier New"/>
              <a:sym typeface="Courier New"/>
            </a:endParaRPr>
          </a:p>
          <a:p>
            <a:pPr marL="609585" defTabSz="1219170">
              <a:buClr>
                <a:srgbClr val="000000"/>
              </a:buClr>
            </a:pPr>
            <a:r>
              <a:rPr lang="en" sz="1867" i="1" kern="0">
                <a:solidFill>
                  <a:srgbClr val="FFFF00"/>
                </a:solidFill>
                <a:latin typeface="Courier New"/>
                <a:ea typeface="Courier New"/>
                <a:cs typeface="Courier New"/>
                <a:sym typeface="Courier New"/>
              </a:rPr>
              <a:t> 				</a:t>
            </a:r>
            <a:r>
              <a:rPr lang="en" sz="2400" b="1" i="1" kern="0">
                <a:solidFill>
                  <a:srgbClr val="000000"/>
                </a:solidFill>
                <a:latin typeface="Courier New"/>
                <a:ea typeface="Courier New"/>
                <a:cs typeface="Courier New"/>
                <a:sym typeface="Courier New"/>
              </a:rPr>
              <a:t>life_exp_inoculated 	life_exp</a:t>
            </a:r>
            <a:endParaRPr sz="2400" b="1" i="1" kern="0">
              <a:solidFill>
                <a:srgbClr val="000000"/>
              </a:solidFill>
              <a:latin typeface="Courier New"/>
              <a:ea typeface="Courier New"/>
              <a:cs typeface="Courier New"/>
              <a:sym typeface="Courier New"/>
            </a:endParaRPr>
          </a:p>
          <a:p>
            <a:pPr marL="609585" defTabSz="1219170">
              <a:lnSpc>
                <a:spcPct val="120000"/>
              </a:lnSpc>
              <a:buClr>
                <a:srgbClr val="000000"/>
              </a:buClr>
              <a:buSzPts val="1100"/>
            </a:pPr>
            <a:r>
              <a:rPr lang="en" sz="2400" b="1" i="1" kern="0">
                <a:solidFill>
                  <a:srgbClr val="000000"/>
                </a:solidFill>
                <a:latin typeface="Courier New"/>
                <a:ea typeface="Courier New"/>
                <a:cs typeface="Courier New"/>
                <a:sym typeface="Courier New"/>
              </a:rPr>
              <a:t>            		30.14692 				27.07231</a:t>
            </a:r>
            <a:endParaRPr sz="2400" b="1" i="1" kern="0">
              <a:solidFill>
                <a:srgbClr val="000000"/>
              </a:solidFill>
              <a:latin typeface="Courier New"/>
              <a:ea typeface="Courier New"/>
              <a:cs typeface="Courier New"/>
              <a:sym typeface="Courier New"/>
            </a:endParaRPr>
          </a:p>
        </p:txBody>
      </p:sp>
      <p:pic>
        <p:nvPicPr>
          <p:cNvPr id="719" name="Google Shape;719;p82"/>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720" name="Google Shape;720;p82"/>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3"/>
          <p:cNvSpPr txBox="1"/>
          <p:nvPr/>
        </p:nvSpPr>
        <p:spPr>
          <a:xfrm>
            <a:off x="184235" y="1610322"/>
            <a:ext cx="1252000" cy="553943"/>
          </a:xfrm>
          <a:prstGeom prst="rect">
            <a:avLst/>
          </a:prstGeom>
          <a:noFill/>
          <a:ln>
            <a:noFill/>
          </a:ln>
        </p:spPr>
        <p:txBody>
          <a:bodyPr spcFirstLastPara="1" wrap="square" lIns="121900" tIns="60933" rIns="121900" bIns="60933" anchor="t" anchorCtr="0">
            <a:spAutoFit/>
          </a:bodyPr>
          <a:lstStyle/>
          <a:p>
            <a:pPr defTabSz="1219170">
              <a:buClr>
                <a:srgbClr val="FFFFFF"/>
              </a:buClr>
              <a:buSzPts val="1050"/>
            </a:pPr>
            <a:r>
              <a:rPr lang="en" sz="1400" b="1" kern="0">
                <a:solidFill>
                  <a:srgbClr val="FFFFFF"/>
                </a:solidFill>
                <a:latin typeface="Calibri"/>
                <a:ea typeface="Calibri"/>
                <a:cs typeface="Calibri"/>
                <a:sym typeface="Calibri"/>
              </a:rPr>
              <a:t>Natural history</a:t>
            </a:r>
            <a:endParaRPr sz="1867" kern="0">
              <a:solidFill>
                <a:srgbClr val="000000"/>
              </a:solidFill>
              <a:latin typeface="Arial"/>
              <a:cs typeface="Arial"/>
              <a:sym typeface="Arial"/>
            </a:endParaRPr>
          </a:p>
        </p:txBody>
      </p:sp>
      <p:sp>
        <p:nvSpPr>
          <p:cNvPr id="727" name="Google Shape;727;p83"/>
          <p:cNvSpPr txBox="1"/>
          <p:nvPr/>
        </p:nvSpPr>
        <p:spPr>
          <a:xfrm>
            <a:off x="2390191" y="1359548"/>
            <a:ext cx="3502800" cy="1866400"/>
          </a:xfrm>
          <a:prstGeom prst="rect">
            <a:avLst/>
          </a:prstGeom>
          <a:noFill/>
          <a:ln>
            <a:noFill/>
          </a:ln>
        </p:spPr>
        <p:txBody>
          <a:bodyPr spcFirstLastPara="1" wrap="square" lIns="51433" tIns="25700" rIns="51433" bIns="25700" anchor="t" anchorCtr="0">
            <a:normAutofit/>
          </a:bodyPr>
          <a:lstStyle/>
          <a:p>
            <a:pPr defTabSz="1219170">
              <a:lnSpc>
                <a:spcPct val="150000"/>
              </a:lnSpc>
              <a:buClr>
                <a:srgbClr val="000000"/>
              </a:buClr>
              <a:buSzPts val="1100"/>
            </a:pPr>
            <a:r>
              <a:rPr lang="en" sz="1467" kern="0">
                <a:solidFill>
                  <a:srgbClr val="000000"/>
                </a:solidFill>
                <a:latin typeface="Arial"/>
                <a:ea typeface="Arial"/>
                <a:cs typeface="Arial"/>
                <a:sym typeface="Arial"/>
              </a:rPr>
              <a:t>"To fight malaria, it's not necessary to banish Anopheles completely, it's enough to reduce their numbers below a certain threshold". </a:t>
            </a:r>
            <a:endParaRPr sz="1867" kern="0">
              <a:solidFill>
                <a:srgbClr val="000000"/>
              </a:solidFill>
              <a:latin typeface="Arial"/>
              <a:cs typeface="Arial"/>
              <a:sym typeface="Arial"/>
            </a:endParaRPr>
          </a:p>
          <a:p>
            <a:pPr algn="r" defTabSz="1219170">
              <a:lnSpc>
                <a:spcPct val="90000"/>
              </a:lnSpc>
              <a:spcBef>
                <a:spcPts val="1000"/>
              </a:spcBef>
              <a:buClr>
                <a:srgbClr val="000000"/>
              </a:buClr>
              <a:buSzPts val="1100"/>
            </a:pPr>
            <a:r>
              <a:rPr lang="en" sz="1467" b="1" i="1" kern="0">
                <a:solidFill>
                  <a:srgbClr val="000000"/>
                </a:solidFill>
                <a:latin typeface="Arial"/>
                <a:ea typeface="Arial"/>
                <a:cs typeface="Arial"/>
                <a:sym typeface="Arial"/>
              </a:rPr>
              <a:t>Ronald Ross, 1916</a:t>
            </a:r>
            <a:endParaRPr sz="1867" kern="0">
              <a:solidFill>
                <a:srgbClr val="000000"/>
              </a:solidFill>
              <a:latin typeface="Arial"/>
              <a:cs typeface="Arial"/>
              <a:sym typeface="Arial"/>
            </a:endParaRPr>
          </a:p>
        </p:txBody>
      </p:sp>
      <p:pic>
        <p:nvPicPr>
          <p:cNvPr id="728" name="Google Shape;728;p83"/>
          <p:cNvPicPr preferRelativeResize="0"/>
          <p:nvPr/>
        </p:nvPicPr>
        <p:blipFill rotWithShape="1">
          <a:blip r:embed="rId3">
            <a:alphaModFix/>
          </a:blip>
          <a:srcRect/>
          <a:stretch/>
        </p:blipFill>
        <p:spPr>
          <a:xfrm>
            <a:off x="176531" y="1216012"/>
            <a:ext cx="1771651" cy="2397723"/>
          </a:xfrm>
          <a:prstGeom prst="rect">
            <a:avLst/>
          </a:prstGeom>
          <a:noFill/>
          <a:ln>
            <a:noFill/>
          </a:ln>
        </p:spPr>
      </p:pic>
      <p:sp>
        <p:nvSpPr>
          <p:cNvPr id="729" name="Google Shape;729;p83"/>
          <p:cNvSpPr txBox="1"/>
          <p:nvPr/>
        </p:nvSpPr>
        <p:spPr>
          <a:xfrm>
            <a:off x="1" y="985180"/>
            <a:ext cx="936400" cy="435785"/>
          </a:xfrm>
          <a:prstGeom prst="rect">
            <a:avLst/>
          </a:prstGeom>
          <a:noFill/>
          <a:ln>
            <a:noFill/>
          </a:ln>
        </p:spPr>
        <p:txBody>
          <a:bodyPr spcFirstLastPara="1" wrap="square" lIns="91433" tIns="45700" rIns="91433" bIns="45700" anchor="t" anchorCtr="0">
            <a:spAutoFit/>
          </a:bodyPr>
          <a:lstStyle/>
          <a:p>
            <a:pPr defTabSz="1219170">
              <a:lnSpc>
                <a:spcPct val="93000"/>
              </a:lnSpc>
              <a:buClr>
                <a:srgbClr val="000000"/>
              </a:buClr>
              <a:buSzPts val="1800"/>
            </a:pPr>
            <a:r>
              <a:rPr lang="en" sz="2400" b="1" kern="0">
                <a:solidFill>
                  <a:srgbClr val="000000"/>
                </a:solidFill>
                <a:latin typeface="Federo"/>
                <a:ea typeface="Federo"/>
                <a:cs typeface="Federo"/>
                <a:sym typeface="Federo"/>
              </a:rPr>
              <a:t>1916</a:t>
            </a:r>
            <a:endParaRPr sz="2400" b="1" kern="0">
              <a:solidFill>
                <a:srgbClr val="000000"/>
              </a:solidFill>
              <a:latin typeface="Federo"/>
              <a:ea typeface="Federo"/>
              <a:cs typeface="Federo"/>
              <a:sym typeface="Federo"/>
            </a:endParaRPr>
          </a:p>
        </p:txBody>
      </p:sp>
      <p:sp>
        <p:nvSpPr>
          <p:cNvPr id="730" name="Google Shape;730;p83"/>
          <p:cNvSpPr/>
          <p:nvPr/>
        </p:nvSpPr>
        <p:spPr>
          <a:xfrm rot="5400000">
            <a:off x="5622184" y="1899809"/>
            <a:ext cx="1972000" cy="886400"/>
          </a:xfrm>
          <a:prstGeom prst="triangle">
            <a:avLst>
              <a:gd name="adj" fmla="val 50000"/>
            </a:avLst>
          </a:prstGeom>
          <a:solidFill>
            <a:schemeClr val="accent4"/>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pic>
        <p:nvPicPr>
          <p:cNvPr id="731" name="Google Shape;731;p83" descr="Panama Canal Worker Spraying Mosquitoes Photo Print for Sale"/>
          <p:cNvPicPr preferRelativeResize="0"/>
          <p:nvPr/>
        </p:nvPicPr>
        <p:blipFill rotWithShape="1">
          <a:blip r:embed="rId4">
            <a:alphaModFix/>
          </a:blip>
          <a:srcRect/>
          <a:stretch/>
        </p:blipFill>
        <p:spPr>
          <a:xfrm>
            <a:off x="7641369" y="1273641"/>
            <a:ext cx="1615808" cy="2429787"/>
          </a:xfrm>
          <a:prstGeom prst="rect">
            <a:avLst/>
          </a:prstGeom>
          <a:noFill/>
          <a:ln>
            <a:noFill/>
          </a:ln>
        </p:spPr>
      </p:pic>
      <p:sp>
        <p:nvSpPr>
          <p:cNvPr id="732" name="Google Shape;732;p83"/>
          <p:cNvSpPr/>
          <p:nvPr/>
        </p:nvSpPr>
        <p:spPr>
          <a:xfrm>
            <a:off x="7410791" y="3691503"/>
            <a:ext cx="2798800" cy="256400"/>
          </a:xfrm>
          <a:prstGeom prst="rect">
            <a:avLst/>
          </a:prstGeom>
          <a:noFill/>
          <a:ln>
            <a:noFill/>
          </a:ln>
        </p:spPr>
        <p:txBody>
          <a:bodyPr spcFirstLastPara="1" wrap="square" lIns="91433" tIns="45700" rIns="91433" bIns="45700" anchor="t" anchorCtr="0">
            <a:noAutofit/>
          </a:bodyPr>
          <a:lstStyle/>
          <a:p>
            <a:pPr defTabSz="1219170">
              <a:lnSpc>
                <a:spcPct val="93000"/>
              </a:lnSpc>
              <a:buClr>
                <a:srgbClr val="000000"/>
              </a:buClr>
              <a:buSzPts val="800"/>
            </a:pPr>
            <a:r>
              <a:rPr lang="en" sz="1067" i="1" kern="0">
                <a:solidFill>
                  <a:srgbClr val="000000"/>
                </a:solidFill>
                <a:latin typeface="Calibri"/>
                <a:ea typeface="Calibri"/>
                <a:cs typeface="Calibri"/>
                <a:sym typeface="Calibri"/>
              </a:rPr>
              <a:t>Source: National Library of Medicine</a:t>
            </a:r>
            <a:endParaRPr sz="1867" kern="0">
              <a:solidFill>
                <a:srgbClr val="000000"/>
              </a:solidFill>
              <a:latin typeface="Arial"/>
              <a:cs typeface="Arial"/>
              <a:sym typeface="Arial"/>
            </a:endParaRPr>
          </a:p>
        </p:txBody>
      </p:sp>
      <p:sp>
        <p:nvSpPr>
          <p:cNvPr id="733" name="Google Shape;733;p83"/>
          <p:cNvSpPr/>
          <p:nvPr/>
        </p:nvSpPr>
        <p:spPr>
          <a:xfrm>
            <a:off x="-1" y="6122515"/>
            <a:ext cx="1232800" cy="256400"/>
          </a:xfrm>
          <a:prstGeom prst="rect">
            <a:avLst/>
          </a:prstGeom>
          <a:noFill/>
          <a:ln>
            <a:noFill/>
          </a:ln>
        </p:spPr>
        <p:txBody>
          <a:bodyPr spcFirstLastPara="1" wrap="square" lIns="91433" tIns="45700" rIns="91433" bIns="45700" anchor="t" anchorCtr="0">
            <a:noAutofit/>
          </a:bodyPr>
          <a:lstStyle/>
          <a:p>
            <a:pPr defTabSz="1219170">
              <a:lnSpc>
                <a:spcPct val="93000"/>
              </a:lnSpc>
              <a:buClr>
                <a:srgbClr val="000000"/>
              </a:buClr>
              <a:buSzPts val="800"/>
            </a:pPr>
            <a:r>
              <a:rPr lang="en" sz="1067" i="1" kern="0">
                <a:solidFill>
                  <a:srgbClr val="000000"/>
                </a:solidFill>
                <a:latin typeface="Calibri"/>
                <a:ea typeface="Calibri"/>
                <a:cs typeface="Calibri"/>
                <a:sym typeface="Calibri"/>
              </a:rPr>
              <a:t>Koella et al., 1990</a:t>
            </a:r>
            <a:endParaRPr sz="1867" kern="0">
              <a:solidFill>
                <a:srgbClr val="000000"/>
              </a:solidFill>
              <a:latin typeface="Arial"/>
              <a:cs typeface="Arial"/>
              <a:sym typeface="Arial"/>
            </a:endParaRPr>
          </a:p>
        </p:txBody>
      </p:sp>
      <p:sp>
        <p:nvSpPr>
          <p:cNvPr id="734" name="Google Shape;734;p83"/>
          <p:cNvSpPr txBox="1"/>
          <p:nvPr/>
        </p:nvSpPr>
        <p:spPr>
          <a:xfrm>
            <a:off x="9412077" y="1219640"/>
            <a:ext cx="2576800" cy="121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100"/>
            </a:pPr>
            <a:r>
              <a:rPr lang="en" sz="1467" b="1" u="sng" kern="0">
                <a:solidFill>
                  <a:srgbClr val="468AB2"/>
                </a:solidFill>
                <a:latin typeface="Arial"/>
                <a:ea typeface="Arial"/>
                <a:cs typeface="Arial"/>
                <a:sym typeface="Arial"/>
              </a:rPr>
              <a:t>Remember: </a:t>
            </a:r>
            <a:r>
              <a:rPr lang="en" sz="1467" kern="0">
                <a:solidFill>
                  <a:srgbClr val="468AB2"/>
                </a:solidFill>
                <a:latin typeface="Arial"/>
                <a:ea typeface="Arial"/>
                <a:cs typeface="Arial"/>
                <a:sym typeface="Arial"/>
              </a:rPr>
              <a:t>It's not necessary to kill all mosquitoes, just to reduce their density.</a:t>
            </a:r>
            <a:endParaRPr sz="1467" kern="0">
              <a:solidFill>
                <a:srgbClr val="468AB2"/>
              </a:solidFill>
              <a:latin typeface="Arial"/>
              <a:ea typeface="Arial"/>
              <a:cs typeface="Arial"/>
              <a:sym typeface="Arial"/>
            </a:endParaRPr>
          </a:p>
        </p:txBody>
      </p:sp>
      <p:sp>
        <p:nvSpPr>
          <p:cNvPr id="735" name="Google Shape;735;p83"/>
          <p:cNvSpPr/>
          <p:nvPr/>
        </p:nvSpPr>
        <p:spPr>
          <a:xfrm rot="10800000">
            <a:off x="9905564" y="2507069"/>
            <a:ext cx="1727200" cy="310000"/>
          </a:xfrm>
          <a:prstGeom prst="triangle">
            <a:avLst>
              <a:gd name="adj" fmla="val 50000"/>
            </a:avLst>
          </a:prstGeom>
          <a:solidFill>
            <a:srgbClr val="98C99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736" name="Google Shape;736;p83"/>
          <p:cNvSpPr txBox="1"/>
          <p:nvPr/>
        </p:nvSpPr>
        <p:spPr>
          <a:xfrm>
            <a:off x="9412079" y="2790748"/>
            <a:ext cx="2576800" cy="6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E27972"/>
              </a:buClr>
              <a:buSzPts val="1100"/>
            </a:pPr>
            <a:r>
              <a:rPr lang="en" sz="1467" b="1" kern="0">
                <a:solidFill>
                  <a:srgbClr val="E27972"/>
                </a:solidFill>
                <a:latin typeface="Arial"/>
                <a:ea typeface="Arial"/>
                <a:cs typeface="Arial"/>
                <a:sym typeface="Arial"/>
              </a:rPr>
              <a:t>Start of larvicide campaigns</a:t>
            </a:r>
            <a:endParaRPr sz="1467" b="1" kern="0">
              <a:solidFill>
                <a:srgbClr val="E27972"/>
              </a:solidFill>
              <a:latin typeface="Arial"/>
              <a:ea typeface="Arial"/>
              <a:cs typeface="Arial"/>
              <a:sym typeface="Arial"/>
            </a:endParaRPr>
          </a:p>
        </p:txBody>
      </p:sp>
      <p:sp>
        <p:nvSpPr>
          <p:cNvPr id="737" name="Google Shape;737;p83"/>
          <p:cNvSpPr txBox="1">
            <a:spLocks noGrp="1"/>
          </p:cNvSpPr>
          <p:nvPr>
            <p:ph type="title"/>
          </p:nvPr>
        </p:nvSpPr>
        <p:spPr>
          <a:xfrm>
            <a:off x="143339" y="68627"/>
            <a:ext cx="12048800" cy="702400"/>
          </a:xfrm>
          <a:prstGeom prst="rect">
            <a:avLst/>
          </a:prstGeom>
          <a:noFill/>
          <a:ln>
            <a:noFill/>
          </a:ln>
        </p:spPr>
        <p:txBody>
          <a:bodyPr spcFirstLastPara="1" wrap="square" lIns="0" tIns="0" rIns="0" bIns="0" anchor="ctr" anchorCtr="0">
            <a:normAutofit/>
          </a:bodyPr>
          <a:lstStyle/>
          <a:p>
            <a:pPr algn="l"/>
            <a:r>
              <a:rPr lang="en"/>
              <a:t>Mathematical modelling for public health decision making is not new!</a:t>
            </a:r>
            <a:endParaRPr/>
          </a:p>
        </p:txBody>
      </p:sp>
      <p:pic>
        <p:nvPicPr>
          <p:cNvPr id="738" name="Google Shape;738;p83"/>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739" name="Google Shape;739;p83"/>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4"/>
          <p:cNvSpPr txBox="1"/>
          <p:nvPr/>
        </p:nvSpPr>
        <p:spPr>
          <a:xfrm>
            <a:off x="184235" y="1610322"/>
            <a:ext cx="1252000" cy="553943"/>
          </a:xfrm>
          <a:prstGeom prst="rect">
            <a:avLst/>
          </a:prstGeom>
          <a:noFill/>
          <a:ln>
            <a:noFill/>
          </a:ln>
        </p:spPr>
        <p:txBody>
          <a:bodyPr spcFirstLastPara="1" wrap="square" lIns="121900" tIns="60933" rIns="121900" bIns="60933" anchor="t" anchorCtr="0">
            <a:spAutoFit/>
          </a:bodyPr>
          <a:lstStyle/>
          <a:p>
            <a:pPr defTabSz="1219170">
              <a:buClr>
                <a:srgbClr val="FFFFFF"/>
              </a:buClr>
              <a:buSzPts val="1050"/>
            </a:pPr>
            <a:r>
              <a:rPr lang="en" sz="1400" b="1" kern="0">
                <a:solidFill>
                  <a:srgbClr val="FFFFFF"/>
                </a:solidFill>
                <a:latin typeface="Calibri"/>
                <a:ea typeface="Calibri"/>
                <a:cs typeface="Calibri"/>
                <a:sym typeface="Calibri"/>
              </a:rPr>
              <a:t>Natural history</a:t>
            </a:r>
            <a:endParaRPr sz="1867" kern="0">
              <a:solidFill>
                <a:srgbClr val="000000"/>
              </a:solidFill>
              <a:latin typeface="Arial"/>
              <a:cs typeface="Arial"/>
              <a:sym typeface="Arial"/>
            </a:endParaRPr>
          </a:p>
        </p:txBody>
      </p:sp>
      <p:sp>
        <p:nvSpPr>
          <p:cNvPr id="746" name="Google Shape;746;p84"/>
          <p:cNvSpPr txBox="1"/>
          <p:nvPr/>
        </p:nvSpPr>
        <p:spPr>
          <a:xfrm>
            <a:off x="2390191" y="1359548"/>
            <a:ext cx="3502800" cy="1866400"/>
          </a:xfrm>
          <a:prstGeom prst="rect">
            <a:avLst/>
          </a:prstGeom>
          <a:noFill/>
          <a:ln>
            <a:noFill/>
          </a:ln>
        </p:spPr>
        <p:txBody>
          <a:bodyPr spcFirstLastPara="1" wrap="square" lIns="51433" tIns="25700" rIns="51433" bIns="25700" anchor="t" anchorCtr="0">
            <a:normAutofit/>
          </a:bodyPr>
          <a:lstStyle/>
          <a:p>
            <a:pPr defTabSz="1219170">
              <a:lnSpc>
                <a:spcPct val="150000"/>
              </a:lnSpc>
              <a:buClr>
                <a:srgbClr val="000000"/>
              </a:buClr>
              <a:buSzPts val="1100"/>
            </a:pPr>
            <a:r>
              <a:rPr lang="en" sz="1467" kern="0">
                <a:solidFill>
                  <a:srgbClr val="000000"/>
                </a:solidFill>
                <a:latin typeface="Arial"/>
                <a:ea typeface="Arial"/>
                <a:cs typeface="Arial"/>
                <a:sym typeface="Arial"/>
              </a:rPr>
              <a:t>"To fight malaria, it's not necessary to banish Anopheles completely, it's enough to reduce their numbers below a certain threshold". </a:t>
            </a:r>
            <a:endParaRPr sz="1867" kern="0">
              <a:solidFill>
                <a:srgbClr val="000000"/>
              </a:solidFill>
              <a:latin typeface="Arial"/>
              <a:cs typeface="Arial"/>
              <a:sym typeface="Arial"/>
            </a:endParaRPr>
          </a:p>
          <a:p>
            <a:pPr algn="r" defTabSz="1219170">
              <a:lnSpc>
                <a:spcPct val="90000"/>
              </a:lnSpc>
              <a:spcBef>
                <a:spcPts val="1000"/>
              </a:spcBef>
              <a:buClr>
                <a:srgbClr val="000000"/>
              </a:buClr>
              <a:buSzPts val="1100"/>
            </a:pPr>
            <a:r>
              <a:rPr lang="en" sz="1467" b="1" i="1" kern="0">
                <a:solidFill>
                  <a:srgbClr val="000000"/>
                </a:solidFill>
                <a:latin typeface="Arial"/>
                <a:ea typeface="Arial"/>
                <a:cs typeface="Arial"/>
                <a:sym typeface="Arial"/>
              </a:rPr>
              <a:t>Ronald Ross, 1916</a:t>
            </a:r>
            <a:endParaRPr sz="1867" kern="0">
              <a:solidFill>
                <a:srgbClr val="000000"/>
              </a:solidFill>
              <a:latin typeface="Arial"/>
              <a:cs typeface="Arial"/>
              <a:sym typeface="Arial"/>
            </a:endParaRPr>
          </a:p>
        </p:txBody>
      </p:sp>
      <p:pic>
        <p:nvPicPr>
          <p:cNvPr id="747" name="Google Shape;747;p84"/>
          <p:cNvPicPr preferRelativeResize="0"/>
          <p:nvPr/>
        </p:nvPicPr>
        <p:blipFill rotWithShape="1">
          <a:blip r:embed="rId3">
            <a:alphaModFix/>
          </a:blip>
          <a:srcRect/>
          <a:stretch/>
        </p:blipFill>
        <p:spPr>
          <a:xfrm>
            <a:off x="176531" y="1216012"/>
            <a:ext cx="1771651" cy="2397723"/>
          </a:xfrm>
          <a:prstGeom prst="rect">
            <a:avLst/>
          </a:prstGeom>
          <a:noFill/>
          <a:ln>
            <a:noFill/>
          </a:ln>
        </p:spPr>
      </p:pic>
      <p:pic>
        <p:nvPicPr>
          <p:cNvPr id="748" name="Google Shape;748;p84"/>
          <p:cNvPicPr preferRelativeResize="0"/>
          <p:nvPr/>
        </p:nvPicPr>
        <p:blipFill rotWithShape="1">
          <a:blip r:embed="rId4">
            <a:alphaModFix/>
          </a:blip>
          <a:srcRect/>
          <a:stretch/>
        </p:blipFill>
        <p:spPr>
          <a:xfrm>
            <a:off x="0" y="4468257"/>
            <a:ext cx="2336800" cy="1660491"/>
          </a:xfrm>
          <a:prstGeom prst="rect">
            <a:avLst/>
          </a:prstGeom>
          <a:noFill/>
          <a:ln>
            <a:noFill/>
          </a:ln>
        </p:spPr>
      </p:pic>
      <p:sp>
        <p:nvSpPr>
          <p:cNvPr id="749" name="Google Shape;749;p84"/>
          <p:cNvSpPr txBox="1"/>
          <p:nvPr/>
        </p:nvSpPr>
        <p:spPr>
          <a:xfrm>
            <a:off x="1" y="985180"/>
            <a:ext cx="936400" cy="435785"/>
          </a:xfrm>
          <a:prstGeom prst="rect">
            <a:avLst/>
          </a:prstGeom>
          <a:noFill/>
          <a:ln>
            <a:noFill/>
          </a:ln>
        </p:spPr>
        <p:txBody>
          <a:bodyPr spcFirstLastPara="1" wrap="square" lIns="91433" tIns="45700" rIns="91433" bIns="45700" anchor="t" anchorCtr="0">
            <a:spAutoFit/>
          </a:bodyPr>
          <a:lstStyle/>
          <a:p>
            <a:pPr defTabSz="1219170">
              <a:lnSpc>
                <a:spcPct val="93000"/>
              </a:lnSpc>
              <a:buClr>
                <a:srgbClr val="000000"/>
              </a:buClr>
              <a:buSzPts val="1800"/>
            </a:pPr>
            <a:r>
              <a:rPr lang="en" sz="2400" b="1" kern="0">
                <a:solidFill>
                  <a:srgbClr val="000000"/>
                </a:solidFill>
                <a:latin typeface="Federo"/>
                <a:ea typeface="Federo"/>
                <a:cs typeface="Federo"/>
                <a:sym typeface="Federo"/>
              </a:rPr>
              <a:t>1916</a:t>
            </a:r>
            <a:endParaRPr sz="2400" b="1" kern="0">
              <a:solidFill>
                <a:srgbClr val="000000"/>
              </a:solidFill>
              <a:latin typeface="Federo"/>
              <a:ea typeface="Federo"/>
              <a:cs typeface="Federo"/>
              <a:sym typeface="Federo"/>
            </a:endParaRPr>
          </a:p>
        </p:txBody>
      </p:sp>
      <p:sp>
        <p:nvSpPr>
          <p:cNvPr id="750" name="Google Shape;750;p84"/>
          <p:cNvSpPr txBox="1"/>
          <p:nvPr/>
        </p:nvSpPr>
        <p:spPr>
          <a:xfrm>
            <a:off x="-1" y="3912584"/>
            <a:ext cx="938000" cy="435785"/>
          </a:xfrm>
          <a:prstGeom prst="rect">
            <a:avLst/>
          </a:prstGeom>
          <a:noFill/>
          <a:ln>
            <a:noFill/>
          </a:ln>
        </p:spPr>
        <p:txBody>
          <a:bodyPr spcFirstLastPara="1" wrap="square" lIns="91433" tIns="45700" rIns="91433" bIns="45700" anchor="t" anchorCtr="0">
            <a:spAutoFit/>
          </a:bodyPr>
          <a:lstStyle/>
          <a:p>
            <a:pPr defTabSz="1219170">
              <a:lnSpc>
                <a:spcPct val="93000"/>
              </a:lnSpc>
              <a:buClr>
                <a:srgbClr val="000000"/>
              </a:buClr>
              <a:buSzPts val="1800"/>
            </a:pPr>
            <a:r>
              <a:rPr lang="en" sz="2400" b="1" kern="0">
                <a:solidFill>
                  <a:srgbClr val="000000"/>
                </a:solidFill>
                <a:latin typeface="Federo"/>
                <a:ea typeface="Federo"/>
                <a:cs typeface="Federo"/>
                <a:sym typeface="Federo"/>
              </a:rPr>
              <a:t>1956</a:t>
            </a:r>
            <a:endParaRPr sz="2400" b="1" kern="0">
              <a:solidFill>
                <a:srgbClr val="000000"/>
              </a:solidFill>
              <a:latin typeface="Federo"/>
              <a:ea typeface="Federo"/>
              <a:cs typeface="Federo"/>
              <a:sym typeface="Federo"/>
            </a:endParaRPr>
          </a:p>
        </p:txBody>
      </p:sp>
      <p:sp>
        <p:nvSpPr>
          <p:cNvPr id="751" name="Google Shape;751;p84"/>
          <p:cNvSpPr txBox="1"/>
          <p:nvPr/>
        </p:nvSpPr>
        <p:spPr>
          <a:xfrm>
            <a:off x="2390191" y="4140200"/>
            <a:ext cx="3502800" cy="2231600"/>
          </a:xfrm>
          <a:prstGeom prst="rect">
            <a:avLst/>
          </a:prstGeom>
          <a:noFill/>
          <a:ln>
            <a:noFill/>
          </a:ln>
        </p:spPr>
        <p:txBody>
          <a:bodyPr spcFirstLastPara="1" wrap="square" lIns="51433" tIns="25700" rIns="51433" bIns="25700" anchor="t" anchorCtr="0">
            <a:noAutofit/>
          </a:bodyPr>
          <a:lstStyle/>
          <a:p>
            <a:pPr defTabSz="1219170">
              <a:lnSpc>
                <a:spcPct val="150000"/>
              </a:lnSpc>
              <a:buClr>
                <a:srgbClr val="000000"/>
              </a:buClr>
              <a:buSzPts val="1100"/>
            </a:pPr>
            <a:r>
              <a:rPr lang="en" sz="1467" kern="0">
                <a:solidFill>
                  <a:srgbClr val="000000"/>
                </a:solidFill>
                <a:latin typeface="Arial"/>
                <a:ea typeface="Arial"/>
                <a:cs typeface="Arial"/>
                <a:sym typeface="Arial"/>
              </a:rPr>
              <a:t>"This powerful influence of changes in mosquito mortality rates on mosquito-borne disease transmission explains the resounding success of residual insecticides..." </a:t>
            </a:r>
            <a:endParaRPr sz="1867" kern="0">
              <a:solidFill>
                <a:srgbClr val="000000"/>
              </a:solidFill>
              <a:latin typeface="Arial"/>
              <a:cs typeface="Arial"/>
              <a:sym typeface="Arial"/>
            </a:endParaRPr>
          </a:p>
          <a:p>
            <a:pPr algn="r" defTabSz="1219170">
              <a:lnSpc>
                <a:spcPct val="90000"/>
              </a:lnSpc>
              <a:spcBef>
                <a:spcPts val="1000"/>
              </a:spcBef>
              <a:buClr>
                <a:srgbClr val="000000"/>
              </a:buClr>
              <a:buSzPts val="1100"/>
            </a:pPr>
            <a:r>
              <a:rPr lang="en" sz="1467" b="1" i="1" kern="0">
                <a:solidFill>
                  <a:srgbClr val="000000"/>
                </a:solidFill>
                <a:latin typeface="Arial"/>
                <a:ea typeface="Arial"/>
                <a:cs typeface="Arial"/>
                <a:sym typeface="Arial"/>
              </a:rPr>
              <a:t>George McDonald, WHO bulletin, 1955</a:t>
            </a:r>
            <a:endParaRPr sz="1467" kern="0">
              <a:solidFill>
                <a:srgbClr val="000000"/>
              </a:solidFill>
              <a:latin typeface="Arial"/>
              <a:ea typeface="Arial"/>
              <a:cs typeface="Arial"/>
              <a:sym typeface="Arial"/>
            </a:endParaRPr>
          </a:p>
        </p:txBody>
      </p:sp>
      <p:sp>
        <p:nvSpPr>
          <p:cNvPr id="752" name="Google Shape;752;p84"/>
          <p:cNvSpPr/>
          <p:nvPr/>
        </p:nvSpPr>
        <p:spPr>
          <a:xfrm rot="5400000">
            <a:off x="5581315" y="4949229"/>
            <a:ext cx="1972000" cy="886400"/>
          </a:xfrm>
          <a:prstGeom prst="triangle">
            <a:avLst>
              <a:gd name="adj" fmla="val 50000"/>
            </a:avLst>
          </a:prstGeom>
          <a:solidFill>
            <a:schemeClr val="accent4"/>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pic>
        <p:nvPicPr>
          <p:cNvPr id="753" name="Google Shape;753;p84" descr="Spraying in Italy, 1945"/>
          <p:cNvPicPr preferRelativeResize="0"/>
          <p:nvPr/>
        </p:nvPicPr>
        <p:blipFill rotWithShape="1">
          <a:blip r:embed="rId5">
            <a:alphaModFix/>
          </a:blip>
          <a:srcRect/>
          <a:stretch/>
        </p:blipFill>
        <p:spPr>
          <a:xfrm>
            <a:off x="7224699" y="4456903"/>
            <a:ext cx="2427301" cy="1914871"/>
          </a:xfrm>
          <a:prstGeom prst="rect">
            <a:avLst/>
          </a:prstGeom>
          <a:noFill/>
          <a:ln>
            <a:noFill/>
          </a:ln>
        </p:spPr>
      </p:pic>
      <p:sp>
        <p:nvSpPr>
          <p:cNvPr id="754" name="Google Shape;754;p84"/>
          <p:cNvSpPr/>
          <p:nvPr/>
        </p:nvSpPr>
        <p:spPr>
          <a:xfrm>
            <a:off x="6908800" y="6416999"/>
            <a:ext cx="2982800" cy="245200"/>
          </a:xfrm>
          <a:prstGeom prst="rect">
            <a:avLst/>
          </a:prstGeom>
          <a:solidFill>
            <a:schemeClr val="lt1"/>
          </a:solidFill>
          <a:ln>
            <a:noFill/>
          </a:ln>
        </p:spPr>
        <p:txBody>
          <a:bodyPr spcFirstLastPara="1" wrap="square" lIns="91433" tIns="45700" rIns="91433" bIns="45700" anchor="t" anchorCtr="0">
            <a:noAutofit/>
          </a:bodyPr>
          <a:lstStyle/>
          <a:p>
            <a:pPr defTabSz="1219170">
              <a:lnSpc>
                <a:spcPct val="93000"/>
              </a:lnSpc>
              <a:buClr>
                <a:srgbClr val="000000"/>
              </a:buClr>
              <a:buSzPts val="800"/>
            </a:pPr>
            <a:r>
              <a:rPr lang="en" sz="1067" i="1" kern="0">
                <a:solidFill>
                  <a:srgbClr val="000000"/>
                </a:solidFill>
                <a:latin typeface="Calibri"/>
                <a:ea typeface="Calibri"/>
                <a:cs typeface="Calibri"/>
                <a:sym typeface="Calibri"/>
              </a:rPr>
              <a:t>Source: National Museum of Health and Medicine</a:t>
            </a:r>
            <a:endParaRPr sz="1867" kern="0">
              <a:solidFill>
                <a:srgbClr val="000000"/>
              </a:solidFill>
              <a:latin typeface="Arial"/>
              <a:cs typeface="Arial"/>
              <a:sym typeface="Arial"/>
            </a:endParaRPr>
          </a:p>
        </p:txBody>
      </p:sp>
      <p:sp>
        <p:nvSpPr>
          <p:cNvPr id="755" name="Google Shape;755;p84"/>
          <p:cNvSpPr/>
          <p:nvPr/>
        </p:nvSpPr>
        <p:spPr>
          <a:xfrm rot="5400000">
            <a:off x="5622184" y="1899809"/>
            <a:ext cx="1972000" cy="886400"/>
          </a:xfrm>
          <a:prstGeom prst="triangle">
            <a:avLst>
              <a:gd name="adj" fmla="val 50000"/>
            </a:avLst>
          </a:prstGeom>
          <a:solidFill>
            <a:schemeClr val="accent4"/>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pic>
        <p:nvPicPr>
          <p:cNvPr id="756" name="Google Shape;756;p84" descr="Panama Canal Worker Spraying Mosquitoes Photo Print for Sale"/>
          <p:cNvPicPr preferRelativeResize="0"/>
          <p:nvPr/>
        </p:nvPicPr>
        <p:blipFill rotWithShape="1">
          <a:blip r:embed="rId6">
            <a:alphaModFix/>
          </a:blip>
          <a:srcRect/>
          <a:stretch/>
        </p:blipFill>
        <p:spPr>
          <a:xfrm>
            <a:off x="7641369" y="1273641"/>
            <a:ext cx="1615808" cy="2429787"/>
          </a:xfrm>
          <a:prstGeom prst="rect">
            <a:avLst/>
          </a:prstGeom>
          <a:noFill/>
          <a:ln>
            <a:noFill/>
          </a:ln>
        </p:spPr>
      </p:pic>
      <p:sp>
        <p:nvSpPr>
          <p:cNvPr id="757" name="Google Shape;757;p84"/>
          <p:cNvSpPr/>
          <p:nvPr/>
        </p:nvSpPr>
        <p:spPr>
          <a:xfrm>
            <a:off x="7410791" y="3691503"/>
            <a:ext cx="2798800" cy="256400"/>
          </a:xfrm>
          <a:prstGeom prst="rect">
            <a:avLst/>
          </a:prstGeom>
          <a:noFill/>
          <a:ln>
            <a:noFill/>
          </a:ln>
        </p:spPr>
        <p:txBody>
          <a:bodyPr spcFirstLastPara="1" wrap="square" lIns="91433" tIns="45700" rIns="91433" bIns="45700" anchor="t" anchorCtr="0">
            <a:noAutofit/>
          </a:bodyPr>
          <a:lstStyle/>
          <a:p>
            <a:pPr defTabSz="1219170">
              <a:lnSpc>
                <a:spcPct val="93000"/>
              </a:lnSpc>
              <a:buClr>
                <a:srgbClr val="000000"/>
              </a:buClr>
              <a:buSzPts val="800"/>
            </a:pPr>
            <a:r>
              <a:rPr lang="en" sz="1067" i="1" kern="0">
                <a:solidFill>
                  <a:srgbClr val="000000"/>
                </a:solidFill>
                <a:latin typeface="Calibri"/>
                <a:ea typeface="Calibri"/>
                <a:cs typeface="Calibri"/>
                <a:sym typeface="Calibri"/>
              </a:rPr>
              <a:t>Source: National Library of Medicine</a:t>
            </a:r>
            <a:endParaRPr sz="1867" kern="0">
              <a:solidFill>
                <a:srgbClr val="000000"/>
              </a:solidFill>
              <a:latin typeface="Arial"/>
              <a:cs typeface="Arial"/>
              <a:sym typeface="Arial"/>
            </a:endParaRPr>
          </a:p>
        </p:txBody>
      </p:sp>
      <p:sp>
        <p:nvSpPr>
          <p:cNvPr id="758" name="Google Shape;758;p84"/>
          <p:cNvSpPr/>
          <p:nvPr/>
        </p:nvSpPr>
        <p:spPr>
          <a:xfrm>
            <a:off x="-1" y="6122515"/>
            <a:ext cx="1232800" cy="256400"/>
          </a:xfrm>
          <a:prstGeom prst="rect">
            <a:avLst/>
          </a:prstGeom>
          <a:noFill/>
          <a:ln>
            <a:noFill/>
          </a:ln>
        </p:spPr>
        <p:txBody>
          <a:bodyPr spcFirstLastPara="1" wrap="square" lIns="91433" tIns="45700" rIns="91433" bIns="45700" anchor="t" anchorCtr="0">
            <a:noAutofit/>
          </a:bodyPr>
          <a:lstStyle/>
          <a:p>
            <a:pPr defTabSz="1219170">
              <a:lnSpc>
                <a:spcPct val="93000"/>
              </a:lnSpc>
              <a:buClr>
                <a:srgbClr val="000000"/>
              </a:buClr>
              <a:buSzPts val="800"/>
            </a:pPr>
            <a:r>
              <a:rPr lang="en" sz="1067" i="1" kern="0">
                <a:solidFill>
                  <a:srgbClr val="000000"/>
                </a:solidFill>
                <a:latin typeface="Calibri"/>
                <a:ea typeface="Calibri"/>
                <a:cs typeface="Calibri"/>
                <a:sym typeface="Calibri"/>
              </a:rPr>
              <a:t>Koella et al., 1990</a:t>
            </a:r>
            <a:endParaRPr sz="1867" kern="0">
              <a:solidFill>
                <a:srgbClr val="000000"/>
              </a:solidFill>
              <a:latin typeface="Arial"/>
              <a:cs typeface="Arial"/>
              <a:sym typeface="Arial"/>
            </a:endParaRPr>
          </a:p>
        </p:txBody>
      </p:sp>
      <p:sp>
        <p:nvSpPr>
          <p:cNvPr id="759" name="Google Shape;759;p84"/>
          <p:cNvSpPr txBox="1"/>
          <p:nvPr/>
        </p:nvSpPr>
        <p:spPr>
          <a:xfrm>
            <a:off x="9412077" y="1219640"/>
            <a:ext cx="2576800" cy="121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100"/>
            </a:pPr>
            <a:r>
              <a:rPr lang="en" sz="1467" b="1" u="sng" kern="0">
                <a:solidFill>
                  <a:srgbClr val="468AB2"/>
                </a:solidFill>
                <a:latin typeface="Arial"/>
                <a:ea typeface="Arial"/>
                <a:cs typeface="Arial"/>
                <a:sym typeface="Arial"/>
              </a:rPr>
              <a:t>Remember: </a:t>
            </a:r>
            <a:r>
              <a:rPr lang="en" sz="1467" kern="0">
                <a:solidFill>
                  <a:srgbClr val="468AB2"/>
                </a:solidFill>
                <a:latin typeface="Arial"/>
                <a:ea typeface="Arial"/>
                <a:cs typeface="Arial"/>
                <a:sym typeface="Arial"/>
              </a:rPr>
              <a:t>It's not necessary to kill all mosquitoes, just to reduce their density.</a:t>
            </a:r>
            <a:endParaRPr sz="1467" kern="0">
              <a:solidFill>
                <a:srgbClr val="468AB2"/>
              </a:solidFill>
              <a:latin typeface="Arial"/>
              <a:ea typeface="Arial"/>
              <a:cs typeface="Arial"/>
              <a:sym typeface="Arial"/>
            </a:endParaRPr>
          </a:p>
        </p:txBody>
      </p:sp>
      <p:sp>
        <p:nvSpPr>
          <p:cNvPr id="760" name="Google Shape;760;p84"/>
          <p:cNvSpPr txBox="1"/>
          <p:nvPr/>
        </p:nvSpPr>
        <p:spPr>
          <a:xfrm>
            <a:off x="9652000" y="4451473"/>
            <a:ext cx="2546800" cy="16228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100"/>
            </a:pPr>
            <a:r>
              <a:rPr lang="en" sz="1467" b="1" u="sng" kern="0">
                <a:solidFill>
                  <a:srgbClr val="468AB2"/>
                </a:solidFill>
                <a:latin typeface="Arial"/>
                <a:ea typeface="Arial"/>
                <a:cs typeface="Arial"/>
                <a:sym typeface="Arial"/>
              </a:rPr>
              <a:t>Remember: </a:t>
            </a:r>
            <a:r>
              <a:rPr lang="en" sz="1467" kern="0">
                <a:solidFill>
                  <a:srgbClr val="468AB2"/>
                </a:solidFill>
                <a:latin typeface="Arial"/>
                <a:ea typeface="Arial"/>
                <a:cs typeface="Arial"/>
                <a:sym typeface="Arial"/>
              </a:rPr>
              <a:t>It's better to increase the mortality of adult mosquitoes than to reduce their density.</a:t>
            </a:r>
            <a:endParaRPr sz="1467" kern="0">
              <a:solidFill>
                <a:srgbClr val="468AB2"/>
              </a:solidFill>
              <a:latin typeface="Arial"/>
              <a:ea typeface="Arial"/>
              <a:cs typeface="Arial"/>
              <a:sym typeface="Arial"/>
            </a:endParaRPr>
          </a:p>
        </p:txBody>
      </p:sp>
      <p:sp>
        <p:nvSpPr>
          <p:cNvPr id="761" name="Google Shape;761;p84"/>
          <p:cNvSpPr/>
          <p:nvPr/>
        </p:nvSpPr>
        <p:spPr>
          <a:xfrm rot="10800000">
            <a:off x="9905564" y="5508820"/>
            <a:ext cx="1727200" cy="310000"/>
          </a:xfrm>
          <a:prstGeom prst="triangle">
            <a:avLst>
              <a:gd name="adj" fmla="val 50000"/>
            </a:avLst>
          </a:prstGeom>
          <a:solidFill>
            <a:srgbClr val="98C99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762" name="Google Shape;762;p84"/>
          <p:cNvSpPr/>
          <p:nvPr/>
        </p:nvSpPr>
        <p:spPr>
          <a:xfrm rot="10800000">
            <a:off x="9905564" y="2507069"/>
            <a:ext cx="1727200" cy="310000"/>
          </a:xfrm>
          <a:prstGeom prst="triangle">
            <a:avLst>
              <a:gd name="adj" fmla="val 50000"/>
            </a:avLst>
          </a:prstGeom>
          <a:solidFill>
            <a:srgbClr val="98C99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763" name="Google Shape;763;p84"/>
          <p:cNvSpPr txBox="1"/>
          <p:nvPr/>
        </p:nvSpPr>
        <p:spPr>
          <a:xfrm>
            <a:off x="9771537" y="5793693"/>
            <a:ext cx="2217200" cy="4800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E27972"/>
              </a:buClr>
              <a:buSzPts val="1100"/>
            </a:pPr>
            <a:r>
              <a:rPr lang="en" sz="1467" b="1" kern="0">
                <a:solidFill>
                  <a:srgbClr val="E27972"/>
                </a:solidFill>
                <a:latin typeface="Arial"/>
                <a:ea typeface="Arial"/>
                <a:cs typeface="Arial"/>
                <a:sym typeface="Arial"/>
              </a:rPr>
              <a:t>IRS is more efficacious than larviciding</a:t>
            </a:r>
            <a:endParaRPr sz="1467" b="1" kern="0">
              <a:solidFill>
                <a:srgbClr val="E27972"/>
              </a:solidFill>
              <a:latin typeface="Arial"/>
              <a:ea typeface="Arial"/>
              <a:cs typeface="Arial"/>
              <a:sym typeface="Arial"/>
            </a:endParaRPr>
          </a:p>
        </p:txBody>
      </p:sp>
      <p:sp>
        <p:nvSpPr>
          <p:cNvPr id="764" name="Google Shape;764;p84"/>
          <p:cNvSpPr txBox="1"/>
          <p:nvPr/>
        </p:nvSpPr>
        <p:spPr>
          <a:xfrm>
            <a:off x="9412079" y="2790748"/>
            <a:ext cx="2576800" cy="6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E27972"/>
              </a:buClr>
              <a:buSzPts val="1100"/>
            </a:pPr>
            <a:r>
              <a:rPr lang="en" sz="1467" b="1" kern="0">
                <a:solidFill>
                  <a:srgbClr val="E27972"/>
                </a:solidFill>
                <a:latin typeface="Arial"/>
                <a:ea typeface="Arial"/>
                <a:cs typeface="Arial"/>
                <a:sym typeface="Arial"/>
              </a:rPr>
              <a:t>Start of larvicide campaigns</a:t>
            </a:r>
            <a:endParaRPr sz="1467" b="1" kern="0">
              <a:solidFill>
                <a:srgbClr val="E27972"/>
              </a:solidFill>
              <a:latin typeface="Arial"/>
              <a:ea typeface="Arial"/>
              <a:cs typeface="Arial"/>
              <a:sym typeface="Arial"/>
            </a:endParaRPr>
          </a:p>
        </p:txBody>
      </p:sp>
      <p:sp>
        <p:nvSpPr>
          <p:cNvPr id="765" name="Google Shape;765;p84"/>
          <p:cNvSpPr txBox="1">
            <a:spLocks noGrp="1"/>
          </p:cNvSpPr>
          <p:nvPr>
            <p:ph type="title"/>
          </p:nvPr>
        </p:nvSpPr>
        <p:spPr>
          <a:xfrm>
            <a:off x="143339" y="68627"/>
            <a:ext cx="12048800" cy="702400"/>
          </a:xfrm>
          <a:prstGeom prst="rect">
            <a:avLst/>
          </a:prstGeom>
          <a:noFill/>
          <a:ln>
            <a:noFill/>
          </a:ln>
        </p:spPr>
        <p:txBody>
          <a:bodyPr spcFirstLastPara="1" wrap="square" lIns="0" tIns="0" rIns="0" bIns="0" anchor="ctr" anchorCtr="0">
            <a:normAutofit/>
          </a:bodyPr>
          <a:lstStyle/>
          <a:p>
            <a:pPr algn="l"/>
            <a:r>
              <a:rPr lang="en"/>
              <a:t>Mathematical modelling for public health decision making is not new!</a:t>
            </a:r>
            <a:endParaRPr/>
          </a:p>
        </p:txBody>
      </p:sp>
      <p:pic>
        <p:nvPicPr>
          <p:cNvPr id="766" name="Google Shape;766;p84"/>
          <p:cNvPicPr preferRelativeResize="0"/>
          <p:nvPr/>
        </p:nvPicPr>
        <p:blipFill>
          <a:blip r:embed="rId7">
            <a:alphaModFix/>
          </a:blip>
          <a:stretch>
            <a:fillRect/>
          </a:stretch>
        </p:blipFill>
        <p:spPr>
          <a:xfrm>
            <a:off x="3062453" y="6248549"/>
            <a:ext cx="493916" cy="493916"/>
          </a:xfrm>
          <a:prstGeom prst="rect">
            <a:avLst/>
          </a:prstGeom>
          <a:noFill/>
          <a:ln>
            <a:noFill/>
          </a:ln>
        </p:spPr>
      </p:pic>
      <p:pic>
        <p:nvPicPr>
          <p:cNvPr id="767" name="Google Shape;767;p84"/>
          <p:cNvPicPr preferRelativeResize="0"/>
          <p:nvPr/>
        </p:nvPicPr>
        <p:blipFill>
          <a:blip r:embed="rId8">
            <a:alphaModFix/>
          </a:blip>
          <a:stretch>
            <a:fillRect/>
          </a:stretch>
        </p:blipFill>
        <p:spPr>
          <a:xfrm>
            <a:off x="2061002" y="6348573"/>
            <a:ext cx="954108" cy="2469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5"/>
          <p:cNvSpPr txBox="1">
            <a:spLocks noGrp="1"/>
          </p:cNvSpPr>
          <p:nvPr>
            <p:ph type="title"/>
          </p:nvPr>
        </p:nvSpPr>
        <p:spPr>
          <a:xfrm>
            <a:off x="304800" y="183092"/>
            <a:ext cx="5486400" cy="762000"/>
          </a:xfrm>
          <a:prstGeom prst="rect">
            <a:avLst/>
          </a:prstGeom>
          <a:noFill/>
          <a:ln>
            <a:noFill/>
          </a:ln>
        </p:spPr>
        <p:txBody>
          <a:bodyPr spcFirstLastPara="1" wrap="square" lIns="0" tIns="0" rIns="0" bIns="0" anchor="ctr" anchorCtr="0">
            <a:normAutofit/>
          </a:bodyPr>
          <a:lstStyle/>
          <a:p>
            <a:pPr algn="l"/>
            <a:endParaRPr/>
          </a:p>
        </p:txBody>
      </p:sp>
      <p:sp>
        <p:nvSpPr>
          <p:cNvPr id="773" name="Google Shape;773;p85"/>
          <p:cNvSpPr txBox="1">
            <a:spLocks noGrp="1"/>
          </p:cNvSpPr>
          <p:nvPr>
            <p:ph type="body" idx="1"/>
          </p:nvPr>
        </p:nvSpPr>
        <p:spPr>
          <a:xfrm>
            <a:off x="304800" y="1066800"/>
            <a:ext cx="5486400" cy="3017600"/>
          </a:xfrm>
          <a:prstGeom prst="rect">
            <a:avLst/>
          </a:prstGeom>
          <a:noFill/>
          <a:ln>
            <a:noFill/>
          </a:ln>
        </p:spPr>
        <p:txBody>
          <a:bodyPr spcFirstLastPara="1" wrap="square" lIns="0" tIns="0" rIns="0" bIns="0" anchor="t" anchorCtr="0">
            <a:normAutofit/>
          </a:bodyPr>
          <a:lstStyle/>
          <a:p>
            <a:pPr marL="16933" indent="-16933">
              <a:spcBef>
                <a:spcPts val="0"/>
              </a:spcBef>
              <a:buNone/>
            </a:pPr>
            <a:endParaRPr/>
          </a:p>
        </p:txBody>
      </p:sp>
      <p:sp>
        <p:nvSpPr>
          <p:cNvPr id="774" name="Google Shape;774;p85"/>
          <p:cNvSpPr/>
          <p:nvPr/>
        </p:nvSpPr>
        <p:spPr>
          <a:xfrm>
            <a:off x="0" y="0"/>
            <a:ext cx="12192000" cy="6858000"/>
          </a:xfrm>
          <a:prstGeom prst="rect">
            <a:avLst/>
          </a:prstGeom>
          <a:solidFill>
            <a:schemeClr val="dk1"/>
          </a:solidFill>
          <a:ln w="25400" cap="flat" cmpd="sng">
            <a:solidFill>
              <a:srgbClr val="383B43"/>
            </a:solidFill>
            <a:prstDash val="solid"/>
            <a:round/>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EFEFF0"/>
              </a:buClr>
              <a:buSzPts val="2800"/>
            </a:pPr>
            <a:endParaRPr sz="3733" b="1" i="1" kern="0">
              <a:solidFill>
                <a:srgbClr val="FFFFFF"/>
              </a:solidFill>
              <a:latin typeface="Arial"/>
              <a:ea typeface="Arial"/>
              <a:cs typeface="Arial"/>
              <a:sym typeface="Arial"/>
            </a:endParaRPr>
          </a:p>
        </p:txBody>
      </p:sp>
      <p:pic>
        <p:nvPicPr>
          <p:cNvPr id="775" name="Google Shape;775;p85"/>
          <p:cNvPicPr preferRelativeResize="0"/>
          <p:nvPr/>
        </p:nvPicPr>
        <p:blipFill rotWithShape="1">
          <a:blip r:embed="rId3">
            <a:alphaModFix/>
          </a:blip>
          <a:srcRect t="90752"/>
          <a:stretch/>
        </p:blipFill>
        <p:spPr>
          <a:xfrm>
            <a:off x="4752161" y="5925277"/>
            <a:ext cx="7286400" cy="76360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776" name="Google Shape;776;p85"/>
          <p:cNvPicPr preferRelativeResize="0"/>
          <p:nvPr/>
        </p:nvPicPr>
        <p:blipFill rotWithShape="1">
          <a:blip r:embed="rId3">
            <a:alphaModFix/>
          </a:blip>
          <a:srcRect t="12528" b="58675"/>
          <a:stretch/>
        </p:blipFill>
        <p:spPr>
          <a:xfrm>
            <a:off x="4751851" y="3525012"/>
            <a:ext cx="7287023" cy="237784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777" name="Google Shape;777;p85" descr="Newspaper clipping_Small"/>
          <p:cNvPicPr preferRelativeResize="0"/>
          <p:nvPr/>
        </p:nvPicPr>
        <p:blipFill rotWithShape="1">
          <a:blip r:embed="rId4">
            <a:alphaModFix/>
          </a:blip>
          <a:srcRect/>
          <a:stretch/>
        </p:blipFill>
        <p:spPr>
          <a:xfrm rot="-416931">
            <a:off x="-262300" y="405492"/>
            <a:ext cx="8947139" cy="3360561"/>
          </a:xfrm>
          <a:prstGeom prst="rect">
            <a:avLst/>
          </a:prstGeom>
          <a:noFill/>
          <a:ln>
            <a:noFill/>
          </a:ln>
        </p:spPr>
      </p:pic>
      <p:pic>
        <p:nvPicPr>
          <p:cNvPr id="778" name="Google Shape;778;p85"/>
          <p:cNvPicPr preferRelativeResize="0"/>
          <p:nvPr/>
        </p:nvPicPr>
        <p:blipFill rotWithShape="1">
          <a:blip r:embed="rId5">
            <a:alphaModFix/>
          </a:blip>
          <a:srcRect/>
          <a:stretch/>
        </p:blipFill>
        <p:spPr>
          <a:xfrm rot="-629597">
            <a:off x="718240" y="1111774"/>
            <a:ext cx="7008369" cy="1797017"/>
          </a:xfrm>
          <a:prstGeom prst="rect">
            <a:avLst/>
          </a:prstGeom>
          <a:noFill/>
          <a:ln>
            <a:noFill/>
          </a:ln>
        </p:spPr>
      </p:pic>
      <p:sp>
        <p:nvSpPr>
          <p:cNvPr id="779" name="Google Shape;779;p85"/>
          <p:cNvSpPr/>
          <p:nvPr/>
        </p:nvSpPr>
        <p:spPr>
          <a:xfrm>
            <a:off x="4847861" y="6021288"/>
            <a:ext cx="1728000" cy="416000"/>
          </a:xfrm>
          <a:prstGeom prst="round1Rect">
            <a:avLst>
              <a:gd name="adj" fmla="val 16667"/>
            </a:avLst>
          </a:prstGeom>
          <a:solidFill>
            <a:srgbClr val="FFFF00">
              <a:alpha val="20000"/>
            </a:srgbClr>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6"/>
          <p:cNvSpPr txBox="1">
            <a:spLocks noGrp="1"/>
          </p:cNvSpPr>
          <p:nvPr>
            <p:ph type="body" idx="1"/>
          </p:nvPr>
        </p:nvSpPr>
        <p:spPr>
          <a:xfrm>
            <a:off x="5186289" y="3547455"/>
            <a:ext cx="5935600" cy="824000"/>
          </a:xfrm>
          <a:prstGeom prst="rect">
            <a:avLst/>
          </a:prstGeom>
          <a:noFill/>
          <a:ln>
            <a:noFill/>
          </a:ln>
        </p:spPr>
        <p:txBody>
          <a:bodyPr spcFirstLastPara="1" wrap="square" lIns="0" tIns="60933" rIns="121900" bIns="60933" anchor="b" anchorCtr="0">
            <a:noAutofit/>
          </a:bodyPr>
          <a:lstStyle/>
          <a:p>
            <a:pPr marL="0" indent="0" algn="just">
              <a:spcBef>
                <a:spcPts val="0"/>
              </a:spcBef>
            </a:pPr>
            <a:r>
              <a:rPr lang="en"/>
              <a:t>Learning outcome two</a:t>
            </a:r>
            <a:endParaRPr/>
          </a:p>
        </p:txBody>
      </p:sp>
      <p:sp>
        <p:nvSpPr>
          <p:cNvPr id="785" name="Google Shape;785;p86"/>
          <p:cNvSpPr txBox="1">
            <a:spLocks noGrp="1"/>
          </p:cNvSpPr>
          <p:nvPr>
            <p:ph type="body" idx="2"/>
          </p:nvPr>
        </p:nvSpPr>
        <p:spPr>
          <a:xfrm>
            <a:off x="5135900" y="4773135"/>
            <a:ext cx="6380800" cy="8240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spcAft>
                <a:spcPts val="1600"/>
              </a:spcAft>
            </a:pPr>
            <a:r>
              <a:rPr lang="en">
                <a:solidFill>
                  <a:schemeClr val="accent1"/>
                </a:solidFill>
              </a:rPr>
              <a:t>Differentiate between types of models and modeling approaches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1" name="Google Shape;791;p87" descr="Scientific integrity review"/>
          <p:cNvSpPr/>
          <p:nvPr/>
        </p:nvSpPr>
        <p:spPr>
          <a:xfrm>
            <a:off x="5943600" y="3276600"/>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Calibri"/>
              <a:ea typeface="Calibri"/>
              <a:cs typeface="Calibri"/>
              <a:sym typeface="Calibri"/>
            </a:endParaRPr>
          </a:p>
        </p:txBody>
      </p:sp>
      <p:pic>
        <p:nvPicPr>
          <p:cNvPr id="792" name="Google Shape;792;p87"/>
          <p:cNvPicPr preferRelativeResize="0"/>
          <p:nvPr/>
        </p:nvPicPr>
        <p:blipFill rotWithShape="1">
          <a:blip r:embed="rId3">
            <a:alphaModFix/>
          </a:blip>
          <a:srcRect/>
          <a:stretch/>
        </p:blipFill>
        <p:spPr>
          <a:xfrm>
            <a:off x="7859610" y="1"/>
            <a:ext cx="4332391" cy="6857999"/>
          </a:xfrm>
          <a:prstGeom prst="rect">
            <a:avLst/>
          </a:prstGeom>
          <a:noFill/>
          <a:ln>
            <a:noFill/>
          </a:ln>
        </p:spPr>
      </p:pic>
      <p:sp>
        <p:nvSpPr>
          <p:cNvPr id="793" name="Google Shape;793;p87"/>
          <p:cNvSpPr txBox="1"/>
          <p:nvPr/>
        </p:nvSpPr>
        <p:spPr>
          <a:xfrm>
            <a:off x="9158000" y="6406400"/>
            <a:ext cx="3034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Arial"/>
                <a:cs typeface="Arial"/>
                <a:sym typeface="Arial"/>
              </a:rPr>
              <a:t>Courtesy of Thumbi Mwangi (CEMA)</a:t>
            </a:r>
            <a:endParaRPr sz="1333" kern="0">
              <a:solidFill>
                <a:srgbClr val="000000"/>
              </a:solidFill>
              <a:latin typeface="Arial"/>
              <a:cs typeface="Arial"/>
              <a:sym typeface="Arial"/>
            </a:endParaRPr>
          </a:p>
        </p:txBody>
      </p:sp>
      <p:pic>
        <p:nvPicPr>
          <p:cNvPr id="794" name="Google Shape;794;p87"/>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795" name="Google Shape;795;p87"/>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88" descr="Scientific integrity review"/>
          <p:cNvSpPr/>
          <p:nvPr/>
        </p:nvSpPr>
        <p:spPr>
          <a:xfrm>
            <a:off x="5943600" y="3276600"/>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Calibri"/>
              <a:ea typeface="Calibri"/>
              <a:cs typeface="Calibri"/>
              <a:sym typeface="Calibri"/>
            </a:endParaRPr>
          </a:p>
        </p:txBody>
      </p:sp>
      <p:pic>
        <p:nvPicPr>
          <p:cNvPr id="802" name="Google Shape;802;p88"/>
          <p:cNvPicPr preferRelativeResize="0"/>
          <p:nvPr/>
        </p:nvPicPr>
        <p:blipFill rotWithShape="1">
          <a:blip r:embed="rId3">
            <a:alphaModFix/>
          </a:blip>
          <a:srcRect/>
          <a:stretch/>
        </p:blipFill>
        <p:spPr>
          <a:xfrm>
            <a:off x="7859610" y="1"/>
            <a:ext cx="4332391" cy="6857999"/>
          </a:xfrm>
          <a:prstGeom prst="rect">
            <a:avLst/>
          </a:prstGeom>
          <a:noFill/>
          <a:ln>
            <a:noFill/>
          </a:ln>
        </p:spPr>
      </p:pic>
      <p:pic>
        <p:nvPicPr>
          <p:cNvPr id="803" name="Google Shape;803;p88"/>
          <p:cNvPicPr preferRelativeResize="0"/>
          <p:nvPr/>
        </p:nvPicPr>
        <p:blipFill rotWithShape="1">
          <a:blip r:embed="rId4">
            <a:alphaModFix/>
          </a:blip>
          <a:srcRect/>
          <a:stretch/>
        </p:blipFill>
        <p:spPr>
          <a:xfrm>
            <a:off x="3748304" y="0"/>
            <a:ext cx="4695392" cy="6858000"/>
          </a:xfrm>
          <a:prstGeom prst="rect">
            <a:avLst/>
          </a:prstGeom>
          <a:noFill/>
          <a:ln>
            <a:noFill/>
          </a:ln>
        </p:spPr>
      </p:pic>
      <p:sp>
        <p:nvSpPr>
          <p:cNvPr id="804" name="Google Shape;804;p88"/>
          <p:cNvSpPr txBox="1"/>
          <p:nvPr/>
        </p:nvSpPr>
        <p:spPr>
          <a:xfrm>
            <a:off x="9158000" y="6406400"/>
            <a:ext cx="3034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Arial"/>
                <a:cs typeface="Arial"/>
                <a:sym typeface="Arial"/>
              </a:rPr>
              <a:t>Courtesy of Thumbi Mwangi (CEMA)</a:t>
            </a:r>
            <a:endParaRPr sz="1333" kern="0">
              <a:solidFill>
                <a:srgbClr val="000000"/>
              </a:solidFill>
              <a:latin typeface="Arial"/>
              <a:cs typeface="Arial"/>
              <a:sym typeface="Arial"/>
            </a:endParaRPr>
          </a:p>
        </p:txBody>
      </p:sp>
      <p:pic>
        <p:nvPicPr>
          <p:cNvPr id="805" name="Google Shape;805;p88"/>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806" name="Google Shape;806;p88"/>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11"/>
        <p:cNvGrpSpPr/>
        <p:nvPr/>
      </p:nvGrpSpPr>
      <p:grpSpPr>
        <a:xfrm>
          <a:off x="0" y="0"/>
          <a:ext cx="0" cy="0"/>
          <a:chOff x="0" y="0"/>
          <a:chExt cx="0" cy="0"/>
        </a:xfrm>
      </p:grpSpPr>
      <p:sp>
        <p:nvSpPr>
          <p:cNvPr id="812" name="Google Shape;812;p89" descr="Scientific integrity review"/>
          <p:cNvSpPr/>
          <p:nvPr/>
        </p:nvSpPr>
        <p:spPr>
          <a:xfrm>
            <a:off x="5943600" y="3276600"/>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Calibri"/>
              <a:ea typeface="Calibri"/>
              <a:cs typeface="Calibri"/>
              <a:sym typeface="Calibri"/>
            </a:endParaRPr>
          </a:p>
        </p:txBody>
      </p:sp>
      <p:pic>
        <p:nvPicPr>
          <p:cNvPr id="813" name="Google Shape;813;p89"/>
          <p:cNvPicPr preferRelativeResize="0"/>
          <p:nvPr/>
        </p:nvPicPr>
        <p:blipFill rotWithShape="1">
          <a:blip r:embed="rId3">
            <a:alphaModFix/>
          </a:blip>
          <a:srcRect/>
          <a:stretch/>
        </p:blipFill>
        <p:spPr>
          <a:xfrm>
            <a:off x="7859610" y="1"/>
            <a:ext cx="4332391" cy="6857999"/>
          </a:xfrm>
          <a:prstGeom prst="rect">
            <a:avLst/>
          </a:prstGeom>
          <a:noFill/>
          <a:ln>
            <a:noFill/>
          </a:ln>
        </p:spPr>
      </p:pic>
      <p:pic>
        <p:nvPicPr>
          <p:cNvPr id="814" name="Google Shape;814;p89"/>
          <p:cNvPicPr preferRelativeResize="0"/>
          <p:nvPr/>
        </p:nvPicPr>
        <p:blipFill rotWithShape="1">
          <a:blip r:embed="rId4">
            <a:alphaModFix/>
          </a:blip>
          <a:srcRect/>
          <a:stretch/>
        </p:blipFill>
        <p:spPr>
          <a:xfrm>
            <a:off x="3748304" y="0"/>
            <a:ext cx="4695392" cy="6858000"/>
          </a:xfrm>
          <a:prstGeom prst="rect">
            <a:avLst/>
          </a:prstGeom>
          <a:noFill/>
          <a:ln>
            <a:noFill/>
          </a:ln>
        </p:spPr>
      </p:pic>
      <p:pic>
        <p:nvPicPr>
          <p:cNvPr id="815" name="Google Shape;815;p89"/>
          <p:cNvPicPr preferRelativeResize="0"/>
          <p:nvPr/>
        </p:nvPicPr>
        <p:blipFill rotWithShape="1">
          <a:blip r:embed="rId5">
            <a:alphaModFix/>
          </a:blip>
          <a:srcRect/>
          <a:stretch/>
        </p:blipFill>
        <p:spPr>
          <a:xfrm>
            <a:off x="0" y="0"/>
            <a:ext cx="4087677" cy="6858000"/>
          </a:xfrm>
          <a:prstGeom prst="rect">
            <a:avLst/>
          </a:prstGeom>
          <a:noFill/>
          <a:ln>
            <a:noFill/>
          </a:ln>
        </p:spPr>
      </p:pic>
      <p:sp>
        <p:nvSpPr>
          <p:cNvPr id="816" name="Google Shape;816;p89"/>
          <p:cNvSpPr txBox="1"/>
          <p:nvPr/>
        </p:nvSpPr>
        <p:spPr>
          <a:xfrm>
            <a:off x="9158000" y="6440267"/>
            <a:ext cx="3034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Arial"/>
                <a:cs typeface="Arial"/>
                <a:sym typeface="Arial"/>
              </a:rPr>
              <a:t>Courtesy of Thumbi Mwangi (CEMA)</a:t>
            </a:r>
            <a:endParaRPr sz="1333" kern="0">
              <a:solidFill>
                <a:srgbClr val="000000"/>
              </a:solidFill>
              <a:latin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821"/>
        <p:cNvGrpSpPr/>
        <p:nvPr/>
      </p:nvGrpSpPr>
      <p:grpSpPr>
        <a:xfrm>
          <a:off x="0" y="0"/>
          <a:ext cx="0" cy="0"/>
          <a:chOff x="0" y="0"/>
          <a:chExt cx="0" cy="0"/>
        </a:xfrm>
      </p:grpSpPr>
      <p:pic>
        <p:nvPicPr>
          <p:cNvPr id="822" name="Google Shape;822;p90"/>
          <p:cNvPicPr preferRelativeResize="0"/>
          <p:nvPr/>
        </p:nvPicPr>
        <p:blipFill rotWithShape="1">
          <a:blip r:embed="rId3">
            <a:alphaModFix/>
          </a:blip>
          <a:srcRect/>
          <a:stretch/>
        </p:blipFill>
        <p:spPr>
          <a:xfrm>
            <a:off x="1313968" y="1039809"/>
            <a:ext cx="8658931" cy="4778380"/>
          </a:xfrm>
          <a:prstGeom prst="rect">
            <a:avLst/>
          </a:prstGeom>
          <a:noFill/>
          <a:ln>
            <a:noFill/>
          </a:ln>
        </p:spPr>
      </p:pic>
      <p:pic>
        <p:nvPicPr>
          <p:cNvPr id="823" name="Google Shape;823;p90"/>
          <p:cNvPicPr preferRelativeResize="0"/>
          <p:nvPr/>
        </p:nvPicPr>
        <p:blipFill rotWithShape="1">
          <a:blip r:embed="rId4">
            <a:alphaModFix/>
          </a:blip>
          <a:srcRect l="200" t="709" r="73088" b="37561"/>
          <a:stretch/>
        </p:blipFill>
        <p:spPr>
          <a:xfrm>
            <a:off x="1" y="1992966"/>
            <a:ext cx="1828800" cy="2377301"/>
          </a:xfrm>
          <a:prstGeom prst="rect">
            <a:avLst/>
          </a:prstGeom>
          <a:noFill/>
          <a:ln>
            <a:noFill/>
          </a:ln>
        </p:spPr>
      </p:pic>
      <p:pic>
        <p:nvPicPr>
          <p:cNvPr id="824" name="Google Shape;824;p90"/>
          <p:cNvPicPr preferRelativeResize="0"/>
          <p:nvPr/>
        </p:nvPicPr>
        <p:blipFill rotWithShape="1">
          <a:blip r:embed="rId4">
            <a:alphaModFix/>
          </a:blip>
          <a:srcRect l="29409" r="26003"/>
          <a:stretch/>
        </p:blipFill>
        <p:spPr>
          <a:xfrm>
            <a:off x="10363199" y="1871003"/>
            <a:ext cx="1828800" cy="2307101"/>
          </a:xfrm>
          <a:prstGeom prst="rect">
            <a:avLst/>
          </a:prstGeom>
          <a:noFill/>
          <a:ln>
            <a:noFill/>
          </a:ln>
        </p:spPr>
      </p:pic>
      <p:sp>
        <p:nvSpPr>
          <p:cNvPr id="825" name="Google Shape;825;p90"/>
          <p:cNvSpPr txBox="1"/>
          <p:nvPr/>
        </p:nvSpPr>
        <p:spPr>
          <a:xfrm>
            <a:off x="9158000" y="6406400"/>
            <a:ext cx="3034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EFEFF0"/>
                </a:solidFill>
                <a:latin typeface="Arial"/>
                <a:cs typeface="Arial"/>
                <a:sym typeface="Arial"/>
              </a:rPr>
              <a:t>Courtesy of Thumbi Mwangi (CEMA)</a:t>
            </a:r>
            <a:endParaRPr sz="1333" kern="0">
              <a:solidFill>
                <a:srgbClr val="EFEFF0"/>
              </a:solidFill>
              <a:latin typeface="Arial"/>
              <a:cs typeface="Arial"/>
              <a:sym typeface="Arial"/>
            </a:endParaRPr>
          </a:p>
        </p:txBody>
      </p:sp>
      <p:pic>
        <p:nvPicPr>
          <p:cNvPr id="826" name="Google Shape;826;p90"/>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827" name="Google Shape;827;p90"/>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1"/>
          <p:cNvSpPr/>
          <p:nvPr/>
        </p:nvSpPr>
        <p:spPr>
          <a:xfrm>
            <a:off x="5621144" y="2515317"/>
            <a:ext cx="5179200" cy="1569600"/>
          </a:xfrm>
          <a:prstGeom prst="roundRect">
            <a:avLst>
              <a:gd name="adj" fmla="val 16667"/>
            </a:avLst>
          </a:prstGeom>
          <a:solidFill>
            <a:schemeClr val="accent6"/>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33" name="Google Shape;833;p91"/>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A model is an informative representation of a system</a:t>
            </a:r>
            <a:endParaRPr b="1"/>
          </a:p>
        </p:txBody>
      </p:sp>
      <p:sp>
        <p:nvSpPr>
          <p:cNvPr id="834" name="Google Shape;834;p91"/>
          <p:cNvSpPr txBox="1">
            <a:spLocks noGrp="1"/>
          </p:cNvSpPr>
          <p:nvPr>
            <p:ph type="body" idx="1"/>
          </p:nvPr>
        </p:nvSpPr>
        <p:spPr>
          <a:xfrm>
            <a:off x="521233" y="1395267"/>
            <a:ext cx="10841600" cy="5106400"/>
          </a:xfrm>
          <a:prstGeom prst="rect">
            <a:avLst/>
          </a:prstGeom>
          <a:noFill/>
          <a:ln>
            <a:noFill/>
          </a:ln>
        </p:spPr>
        <p:txBody>
          <a:bodyPr spcFirstLastPara="1" wrap="square" lIns="0" tIns="60933" rIns="121900" bIns="60933" anchor="t" anchorCtr="0">
            <a:noAutofit/>
          </a:bodyPr>
          <a:lstStyle/>
          <a:p>
            <a:pPr marL="0" indent="0">
              <a:buSzPts val="2000"/>
            </a:pPr>
            <a:r>
              <a:rPr lang="en" sz="2133"/>
              <a:t>A </a:t>
            </a:r>
            <a:r>
              <a:rPr lang="en" sz="2133" b="1"/>
              <a:t>mathematical</a:t>
            </a:r>
            <a:r>
              <a:rPr lang="en" sz="2133"/>
              <a:t> model is a theoretical representation of a system using mathematical concepts and language. </a:t>
            </a:r>
            <a:endParaRPr/>
          </a:p>
        </p:txBody>
      </p:sp>
      <p:sp>
        <p:nvSpPr>
          <p:cNvPr id="835" name="Google Shape;835;p91"/>
          <p:cNvSpPr txBox="1"/>
          <p:nvPr/>
        </p:nvSpPr>
        <p:spPr>
          <a:xfrm>
            <a:off x="6124485" y="4246306"/>
            <a:ext cx="4514400" cy="1344160"/>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How far/high will the ball go?</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How long will it take to reach the goal?</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a:t>
            </a:r>
            <a:endParaRPr sz="2133" i="1" kern="0">
              <a:solidFill>
                <a:srgbClr val="000000"/>
              </a:solidFill>
              <a:latin typeface="Calibri"/>
              <a:ea typeface="Calibri"/>
              <a:cs typeface="Calibri"/>
              <a:sym typeface="Calibri"/>
            </a:endParaRPr>
          </a:p>
        </p:txBody>
      </p:sp>
      <p:pic>
        <p:nvPicPr>
          <p:cNvPr id="836" name="Google Shape;836;p91"/>
          <p:cNvPicPr preferRelativeResize="0"/>
          <p:nvPr/>
        </p:nvPicPr>
        <p:blipFill rotWithShape="1">
          <a:blip r:embed="rId3">
            <a:alphaModFix/>
          </a:blip>
          <a:srcRect/>
          <a:stretch/>
        </p:blipFill>
        <p:spPr>
          <a:xfrm>
            <a:off x="93751" y="2988628"/>
            <a:ext cx="5138155" cy="2594683"/>
          </a:xfrm>
          <a:prstGeom prst="rect">
            <a:avLst/>
          </a:prstGeom>
          <a:noFill/>
          <a:ln>
            <a:noFill/>
          </a:ln>
        </p:spPr>
      </p:pic>
      <p:pic>
        <p:nvPicPr>
          <p:cNvPr id="837" name="Google Shape;837;p91"/>
          <p:cNvPicPr preferRelativeResize="0"/>
          <p:nvPr/>
        </p:nvPicPr>
        <p:blipFill rotWithShape="1">
          <a:blip r:embed="rId4">
            <a:alphaModFix/>
          </a:blip>
          <a:srcRect/>
          <a:stretch/>
        </p:blipFill>
        <p:spPr>
          <a:xfrm>
            <a:off x="1726137" y="4020842"/>
            <a:ext cx="2156545" cy="591769"/>
          </a:xfrm>
          <a:prstGeom prst="rect">
            <a:avLst/>
          </a:prstGeom>
          <a:noFill/>
          <a:ln>
            <a:noFill/>
          </a:ln>
        </p:spPr>
      </p:pic>
      <p:sp>
        <p:nvSpPr>
          <p:cNvPr id="838" name="Google Shape;838;p91"/>
          <p:cNvSpPr txBox="1"/>
          <p:nvPr/>
        </p:nvSpPr>
        <p:spPr>
          <a:xfrm>
            <a:off x="6134869" y="5391780"/>
            <a:ext cx="5168400" cy="103888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Which leg should the player hit the ball with?</a:t>
            </a:r>
            <a:br>
              <a:rPr lang="en" sz="2133" i="1" kern="0">
                <a:solidFill>
                  <a:srgbClr val="000000"/>
                </a:solidFill>
                <a:latin typeface="Calibri"/>
                <a:ea typeface="Calibri"/>
                <a:cs typeface="Calibri"/>
                <a:sym typeface="Calibri"/>
              </a:rPr>
            </a:br>
            <a:r>
              <a:rPr lang="en" sz="2133" i="1" kern="0">
                <a:solidFill>
                  <a:srgbClr val="000000"/>
                </a:solidFill>
                <a:latin typeface="Calibri"/>
                <a:ea typeface="Calibri"/>
                <a:cs typeface="Calibri"/>
                <a:sym typeface="Calibri"/>
              </a:rPr>
              <a:t>Will the goalkeeper catch it?</a:t>
            </a:r>
            <a:endParaRPr sz="2400" kern="0">
              <a:solidFill>
                <a:srgbClr val="000000"/>
              </a:solidFill>
              <a:latin typeface="Calibri"/>
              <a:ea typeface="Calibri"/>
              <a:cs typeface="Calibri"/>
              <a:sym typeface="Calibri"/>
            </a:endParaRPr>
          </a:p>
        </p:txBody>
      </p:sp>
      <p:sp>
        <p:nvSpPr>
          <p:cNvPr id="839" name="Google Shape;839;p91"/>
          <p:cNvSpPr txBox="1"/>
          <p:nvPr/>
        </p:nvSpPr>
        <p:spPr>
          <a:xfrm>
            <a:off x="10977903" y="5422320"/>
            <a:ext cx="12912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BF3B2E"/>
              </a:buClr>
              <a:buSzPts val="4800"/>
            </a:pPr>
            <a:r>
              <a:rPr lang="en" sz="6400" kern="0">
                <a:solidFill>
                  <a:srgbClr val="BF3B2E"/>
                </a:solidFill>
                <a:latin typeface="Arial"/>
                <a:ea typeface="Arial"/>
                <a:cs typeface="Arial"/>
                <a:sym typeface="Arial"/>
              </a:rPr>
              <a:t></a:t>
            </a:r>
            <a:endParaRPr sz="1867" kern="0">
              <a:solidFill>
                <a:srgbClr val="000000"/>
              </a:solidFill>
              <a:latin typeface="Arial"/>
              <a:cs typeface="Arial"/>
              <a:sym typeface="Arial"/>
            </a:endParaRPr>
          </a:p>
        </p:txBody>
      </p:sp>
      <p:sp>
        <p:nvSpPr>
          <p:cNvPr id="840" name="Google Shape;840;p91"/>
          <p:cNvSpPr txBox="1"/>
          <p:nvPr/>
        </p:nvSpPr>
        <p:spPr>
          <a:xfrm>
            <a:off x="10977903" y="4559557"/>
            <a:ext cx="11408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A0C757"/>
              </a:buClr>
              <a:buSzPts val="4800"/>
            </a:pPr>
            <a:r>
              <a:rPr lang="en" sz="6400" kern="0">
                <a:solidFill>
                  <a:srgbClr val="A0C757"/>
                </a:solidFill>
                <a:latin typeface="Arial"/>
                <a:ea typeface="Arial"/>
                <a:cs typeface="Arial"/>
                <a:sym typeface="Arial"/>
              </a:rPr>
              <a:t></a:t>
            </a:r>
            <a:endParaRPr sz="1867" kern="0">
              <a:solidFill>
                <a:srgbClr val="000000"/>
              </a:solidFill>
              <a:latin typeface="Arial"/>
              <a:cs typeface="Arial"/>
              <a:sym typeface="Arial"/>
            </a:endParaRPr>
          </a:p>
        </p:txBody>
      </p:sp>
      <p:sp>
        <p:nvSpPr>
          <p:cNvPr id="841" name="Google Shape;841;p91"/>
          <p:cNvSpPr txBox="1"/>
          <p:nvPr/>
        </p:nvSpPr>
        <p:spPr>
          <a:xfrm>
            <a:off x="5764483" y="2658873"/>
            <a:ext cx="5529600" cy="886400"/>
          </a:xfrm>
          <a:prstGeom prst="rect">
            <a:avLst/>
          </a:prstGeom>
          <a:blipFill rotWithShape="1">
            <a:blip r:embed="rId5">
              <a:alphaModFix/>
            </a:blip>
            <a:stretch>
              <a:fillRect l="-1319" t="-1829"/>
            </a:stretch>
          </a:blip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 </a:t>
            </a:r>
            <a:endParaRPr sz="1867" kern="0">
              <a:solidFill>
                <a:srgbClr val="000000"/>
              </a:solidFill>
              <a:latin typeface="Arial"/>
              <a:cs typeface="Arial"/>
              <a:sym typeface="Arial"/>
            </a:endParaRPr>
          </a:p>
        </p:txBody>
      </p:sp>
      <p:pic>
        <p:nvPicPr>
          <p:cNvPr id="842" name="Google Shape;842;p91"/>
          <p:cNvPicPr preferRelativeResize="0"/>
          <p:nvPr/>
        </p:nvPicPr>
        <p:blipFill rotWithShape="1">
          <a:blip r:embed="rId6">
            <a:alphaModFix/>
          </a:blip>
          <a:srcRect/>
          <a:stretch/>
        </p:blipFill>
        <p:spPr>
          <a:xfrm rot="-5400000">
            <a:off x="902181" y="4940275"/>
            <a:ext cx="100087" cy="1332495"/>
          </a:xfrm>
          <a:prstGeom prst="rect">
            <a:avLst/>
          </a:prstGeom>
          <a:noFill/>
          <a:ln>
            <a:noFill/>
          </a:ln>
        </p:spPr>
      </p:pic>
      <p:pic>
        <p:nvPicPr>
          <p:cNvPr id="843" name="Google Shape;843;p91"/>
          <p:cNvPicPr preferRelativeResize="0"/>
          <p:nvPr/>
        </p:nvPicPr>
        <p:blipFill rotWithShape="1">
          <a:blip r:embed="rId7">
            <a:alphaModFix/>
          </a:blip>
          <a:srcRect/>
          <a:stretch/>
        </p:blipFill>
        <p:spPr>
          <a:xfrm rot="-5400000">
            <a:off x="2798161" y="4574423"/>
            <a:ext cx="100800" cy="2065979"/>
          </a:xfrm>
          <a:prstGeom prst="rect">
            <a:avLst/>
          </a:prstGeom>
          <a:noFill/>
          <a:ln>
            <a:noFill/>
          </a:ln>
        </p:spPr>
      </p:pic>
      <p:sp>
        <p:nvSpPr>
          <p:cNvPr id="844" name="Google Shape;844;p91"/>
          <p:cNvSpPr txBox="1"/>
          <p:nvPr/>
        </p:nvSpPr>
        <p:spPr>
          <a:xfrm>
            <a:off x="142637"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Parameters</a:t>
            </a:r>
            <a:endParaRPr sz="1867" kern="0">
              <a:solidFill>
                <a:srgbClr val="000000"/>
              </a:solidFill>
              <a:latin typeface="Arial"/>
              <a:cs typeface="Arial"/>
              <a:sym typeface="Arial"/>
            </a:endParaRPr>
          </a:p>
        </p:txBody>
      </p:sp>
      <p:sp>
        <p:nvSpPr>
          <p:cNvPr id="845" name="Google Shape;845;p91"/>
          <p:cNvSpPr txBox="1"/>
          <p:nvPr/>
        </p:nvSpPr>
        <p:spPr>
          <a:xfrm>
            <a:off x="2077784"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Predictions</a:t>
            </a:r>
            <a:endParaRPr sz="1867" kern="0">
              <a:solidFill>
                <a:srgbClr val="000000"/>
              </a:solidFill>
              <a:latin typeface="Arial"/>
              <a:ea typeface="Arial"/>
              <a:cs typeface="Arial"/>
              <a:sym typeface="Arial"/>
            </a:endParaRPr>
          </a:p>
        </p:txBody>
      </p:sp>
      <p:sp>
        <p:nvSpPr>
          <p:cNvPr id="846" name="Google Shape;846;p91"/>
          <p:cNvSpPr/>
          <p:nvPr/>
        </p:nvSpPr>
        <p:spPr>
          <a:xfrm>
            <a:off x="1726136" y="5852097"/>
            <a:ext cx="480000" cy="88800"/>
          </a:xfrm>
          <a:prstGeom prst="rightArrow">
            <a:avLst>
              <a:gd name="adj1" fmla="val 50000"/>
              <a:gd name="adj2" fmla="val 50000"/>
            </a:avLst>
          </a:prstGeom>
          <a:solidFill>
            <a:srgbClr val="BF3B2E"/>
          </a:solidFill>
          <a:ln w="12700" cap="flat" cmpd="sng">
            <a:solidFill>
              <a:srgbClr val="BF3B2E"/>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47" name="Google Shape;847;p91"/>
          <p:cNvSpPr txBox="1"/>
          <p:nvPr/>
        </p:nvSpPr>
        <p:spPr>
          <a:xfrm>
            <a:off x="5764483" y="3621021"/>
            <a:ext cx="4844000" cy="3840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600"/>
            </a:pPr>
            <a:r>
              <a:rPr lang="en" sz="2133" kern="0">
                <a:solidFill>
                  <a:srgbClr val="000000"/>
                </a:solidFill>
                <a:latin typeface="Arial"/>
                <a:ea typeface="Arial"/>
                <a:cs typeface="Arial"/>
                <a:sym typeface="Arial"/>
              </a:rPr>
              <a:t>MODEL = simplification of the reality</a:t>
            </a:r>
            <a:endParaRPr sz="1867" kern="0">
              <a:solidFill>
                <a:srgbClr val="000000"/>
              </a:solidFill>
              <a:latin typeface="Arial"/>
              <a:cs typeface="Arial"/>
              <a:sym typeface="Arial"/>
            </a:endParaRPr>
          </a:p>
        </p:txBody>
      </p:sp>
      <p:sp>
        <p:nvSpPr>
          <p:cNvPr id="848" name="Google Shape;848;p91"/>
          <p:cNvSpPr/>
          <p:nvPr/>
        </p:nvSpPr>
        <p:spPr>
          <a:xfrm>
            <a:off x="142633" y="2366967"/>
            <a:ext cx="11598800" cy="39804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5"/>
                                        </p:tgtEl>
                                        <p:attrNameLst>
                                          <p:attrName>style.visibility</p:attrName>
                                        </p:attrNameLst>
                                      </p:cBhvr>
                                      <p:to>
                                        <p:strVal val="visible"/>
                                      </p:to>
                                    </p:set>
                                    <p:animEffect transition="in" filter="fade">
                                      <p:cBhvr>
                                        <p:cTn id="7" dur="500"/>
                                        <p:tgtEl>
                                          <p:spTgt spid="835"/>
                                        </p:tgtEl>
                                      </p:cBhvr>
                                    </p:animEffect>
                                  </p:childTnLst>
                                </p:cTn>
                              </p:par>
                              <p:par>
                                <p:cTn id="8" presetID="10" presetClass="entr" presetSubtype="0" fill="hold" nodeType="withEffect">
                                  <p:stCondLst>
                                    <p:cond delay="0"/>
                                  </p:stCondLst>
                                  <p:childTnLst>
                                    <p:set>
                                      <p:cBhvr>
                                        <p:cTn id="9" dur="1" fill="hold">
                                          <p:stCondLst>
                                            <p:cond delay="0"/>
                                          </p:stCondLst>
                                        </p:cTn>
                                        <p:tgtEl>
                                          <p:spTgt spid="838"/>
                                        </p:tgtEl>
                                        <p:attrNameLst>
                                          <p:attrName>style.visibility</p:attrName>
                                        </p:attrNameLst>
                                      </p:cBhvr>
                                      <p:to>
                                        <p:strVal val="visible"/>
                                      </p:to>
                                    </p:set>
                                    <p:animEffect transition="in" filter="fade">
                                      <p:cBhvr>
                                        <p:cTn id="10" dur="500"/>
                                        <p:tgtEl>
                                          <p:spTgt spid="838"/>
                                        </p:tgtEl>
                                      </p:cBhvr>
                                    </p:animEffect>
                                  </p:childTnLst>
                                </p:cTn>
                              </p:par>
                              <p:par>
                                <p:cTn id="11" presetID="10" presetClass="entr" presetSubtype="0" fill="hold" nodeType="withEffect">
                                  <p:stCondLst>
                                    <p:cond delay="0"/>
                                  </p:stCondLst>
                                  <p:childTnLst>
                                    <p:set>
                                      <p:cBhvr>
                                        <p:cTn id="12" dur="1" fill="hold">
                                          <p:stCondLst>
                                            <p:cond delay="0"/>
                                          </p:stCondLst>
                                        </p:cTn>
                                        <p:tgtEl>
                                          <p:spTgt spid="841"/>
                                        </p:tgtEl>
                                        <p:attrNameLst>
                                          <p:attrName>style.visibility</p:attrName>
                                        </p:attrNameLst>
                                      </p:cBhvr>
                                      <p:to>
                                        <p:strVal val="visible"/>
                                      </p:to>
                                    </p:set>
                                    <p:animEffect transition="in" filter="fade">
                                      <p:cBhvr>
                                        <p:cTn id="13" dur="500"/>
                                        <p:tgtEl>
                                          <p:spTgt spid="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52"/>
        <p:cNvGrpSpPr/>
        <p:nvPr/>
      </p:nvGrpSpPr>
      <p:grpSpPr>
        <a:xfrm>
          <a:off x="0" y="0"/>
          <a:ext cx="0" cy="0"/>
          <a:chOff x="0" y="0"/>
          <a:chExt cx="0" cy="0"/>
        </a:xfrm>
      </p:grpSpPr>
      <p:sp>
        <p:nvSpPr>
          <p:cNvPr id="353" name="Google Shape;353;p47"/>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54" name="Google Shape;354;p47"/>
          <p:cNvSpPr txBox="1">
            <a:spLocks noGrp="1"/>
          </p:cNvSpPr>
          <p:nvPr>
            <p:ph type="body" idx="1"/>
          </p:nvPr>
        </p:nvSpPr>
        <p:spPr>
          <a:xfrm>
            <a:off x="371867" y="1456933"/>
            <a:ext cx="11511600" cy="47044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endParaRPr/>
          </a:p>
          <a:p>
            <a:pPr indent="0">
              <a:lnSpc>
                <a:spcPct val="115000"/>
              </a:lnSpc>
              <a:spcBef>
                <a:spcPts val="1600"/>
              </a:spcBef>
            </a:pPr>
            <a:endParaRPr/>
          </a:p>
          <a:p>
            <a:pPr indent="0">
              <a:lnSpc>
                <a:spcPct val="115000"/>
              </a:lnSpc>
              <a:spcBef>
                <a:spcPts val="1600"/>
              </a:spcBef>
            </a:pPr>
            <a:r>
              <a:rPr lang="en"/>
              <a:t>understand disease transmission mechanisms</a:t>
            </a:r>
            <a:endParaRPr/>
          </a:p>
          <a:p>
            <a:pPr indent="0">
              <a:lnSpc>
                <a:spcPct val="115000"/>
              </a:lnSpc>
              <a:spcBef>
                <a:spcPts val="1600"/>
              </a:spcBef>
            </a:pPr>
            <a:r>
              <a:rPr lang="en"/>
              <a:t>infer important parameters that are hard to observe experimentally</a:t>
            </a:r>
            <a:endParaRPr/>
          </a:p>
          <a:p>
            <a:pPr indent="0">
              <a:lnSpc>
                <a:spcPct val="115000"/>
              </a:lnSpc>
              <a:spcBef>
                <a:spcPts val="1600"/>
              </a:spcBef>
            </a:pPr>
            <a:r>
              <a:rPr lang="en"/>
              <a:t>forecast future trends and events</a:t>
            </a:r>
            <a:endParaRPr/>
          </a:p>
          <a:p>
            <a:pPr indent="0">
              <a:lnSpc>
                <a:spcPct val="115000"/>
              </a:lnSpc>
              <a:spcBef>
                <a:spcPts val="1600"/>
              </a:spcBef>
              <a:spcAft>
                <a:spcPts val="1600"/>
              </a:spcAft>
            </a:pPr>
            <a:r>
              <a:rPr lang="en"/>
              <a:t>simulate what-if scenarios</a:t>
            </a:r>
            <a:endParaRPr/>
          </a:p>
        </p:txBody>
      </p:sp>
      <p:sp>
        <p:nvSpPr>
          <p:cNvPr id="355" name="Google Shape;355;p47"/>
          <p:cNvSpPr/>
          <p:nvPr/>
        </p:nvSpPr>
        <p:spPr>
          <a:xfrm rot="10800000">
            <a:off x="-190513" y="-79255"/>
            <a:ext cx="12412980" cy="6711688"/>
          </a:xfrm>
          <a:custGeom>
            <a:avLst/>
            <a:gdLst/>
            <a:ahLst/>
            <a:cxnLst/>
            <a:rect l="l" t="t" r="r" b="b"/>
            <a:pathLst>
              <a:path w="10287000" h="1874773" extrusionOk="0">
                <a:moveTo>
                  <a:pt x="10287000" y="1874773"/>
                </a:moveTo>
                <a:lnTo>
                  <a:pt x="0" y="1874773"/>
                </a:lnTo>
                <a:lnTo>
                  <a:pt x="0" y="0"/>
                </a:lnTo>
                <a:lnTo>
                  <a:pt x="10287000" y="0"/>
                </a:lnTo>
                <a:lnTo>
                  <a:pt x="10287000" y="1874773"/>
                </a:lnTo>
                <a:close/>
              </a:path>
            </a:pathLst>
          </a:custGeom>
          <a:blipFill rotWithShape="1">
            <a:blip r:embed="rId3">
              <a:alphaModFix amt="15000"/>
            </a:blip>
            <a:stretch>
              <a:fillRect t="-27729" b="-27729"/>
            </a:stretch>
          </a:blipFill>
          <a:ln>
            <a:noFill/>
          </a:ln>
        </p:spPr>
        <p:txBody>
          <a:bodyPr/>
          <a:lstStyle/>
          <a:p>
            <a:pPr defTabSz="1219170">
              <a:buClr>
                <a:srgbClr val="000000"/>
              </a:buClr>
            </a:pPr>
            <a:endParaRPr lang="LID4096" sz="1867" kern="0">
              <a:solidFill>
                <a:srgbClr val="000000"/>
              </a:solidFill>
              <a:latin typeface="Arial"/>
              <a:cs typeface="Arial"/>
              <a:sym typeface="Arial"/>
            </a:endParaRPr>
          </a:p>
        </p:txBody>
      </p:sp>
      <p:pic>
        <p:nvPicPr>
          <p:cNvPr id="356" name="Google Shape;356;p47"/>
          <p:cNvPicPr preferRelativeResize="0"/>
          <p:nvPr/>
        </p:nvPicPr>
        <p:blipFill>
          <a:blip r:embed="rId4">
            <a:alphaModFix/>
          </a:blip>
          <a:stretch>
            <a:fillRect/>
          </a:stretch>
        </p:blipFill>
        <p:spPr>
          <a:xfrm>
            <a:off x="7019112" y="1"/>
            <a:ext cx="5172889" cy="1092833"/>
          </a:xfrm>
          <a:prstGeom prst="rect">
            <a:avLst/>
          </a:prstGeom>
          <a:noFill/>
          <a:ln>
            <a:noFill/>
          </a:ln>
        </p:spPr>
      </p:pic>
      <p:pic>
        <p:nvPicPr>
          <p:cNvPr id="357" name="Google Shape;357;p47"/>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358" name="Google Shape;358;p47"/>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92"/>
          <p:cNvSpPr/>
          <p:nvPr/>
        </p:nvSpPr>
        <p:spPr>
          <a:xfrm>
            <a:off x="5621144" y="2515317"/>
            <a:ext cx="5179200" cy="1569600"/>
          </a:xfrm>
          <a:prstGeom prst="roundRect">
            <a:avLst>
              <a:gd name="adj" fmla="val 16667"/>
            </a:avLst>
          </a:prstGeom>
          <a:solidFill>
            <a:schemeClr val="accent6"/>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54" name="Google Shape;854;p92"/>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A model is an informative representation of a system</a:t>
            </a:r>
            <a:endParaRPr b="1"/>
          </a:p>
        </p:txBody>
      </p:sp>
      <p:sp>
        <p:nvSpPr>
          <p:cNvPr id="855" name="Google Shape;855;p92"/>
          <p:cNvSpPr txBox="1">
            <a:spLocks noGrp="1"/>
          </p:cNvSpPr>
          <p:nvPr>
            <p:ph type="body" idx="1"/>
          </p:nvPr>
        </p:nvSpPr>
        <p:spPr>
          <a:xfrm>
            <a:off x="521233" y="1395267"/>
            <a:ext cx="10841600" cy="5106400"/>
          </a:xfrm>
          <a:prstGeom prst="rect">
            <a:avLst/>
          </a:prstGeom>
          <a:noFill/>
          <a:ln>
            <a:noFill/>
          </a:ln>
        </p:spPr>
        <p:txBody>
          <a:bodyPr spcFirstLastPara="1" wrap="square" lIns="0" tIns="60933" rIns="121900" bIns="60933" anchor="t" anchorCtr="0">
            <a:noAutofit/>
          </a:bodyPr>
          <a:lstStyle/>
          <a:p>
            <a:pPr marL="0" indent="0">
              <a:buSzPts val="2000"/>
            </a:pPr>
            <a:r>
              <a:rPr lang="en" sz="2133"/>
              <a:t>A </a:t>
            </a:r>
            <a:r>
              <a:rPr lang="en" sz="2133" b="1"/>
              <a:t>mathematical</a:t>
            </a:r>
            <a:r>
              <a:rPr lang="en" sz="2133"/>
              <a:t> model is a theoretical representation of a system using mathematical concepts and language. </a:t>
            </a:r>
            <a:endParaRPr/>
          </a:p>
        </p:txBody>
      </p:sp>
      <p:sp>
        <p:nvSpPr>
          <p:cNvPr id="856" name="Google Shape;856;p92"/>
          <p:cNvSpPr txBox="1"/>
          <p:nvPr/>
        </p:nvSpPr>
        <p:spPr>
          <a:xfrm>
            <a:off x="6124485" y="4246306"/>
            <a:ext cx="4514400" cy="1344160"/>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How far/high will the ball go?</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How long will it take to reach the goal?</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a:t>
            </a:r>
            <a:endParaRPr sz="2133" i="1" kern="0">
              <a:solidFill>
                <a:srgbClr val="000000"/>
              </a:solidFill>
              <a:latin typeface="Calibri"/>
              <a:ea typeface="Calibri"/>
              <a:cs typeface="Calibri"/>
              <a:sym typeface="Calibri"/>
            </a:endParaRPr>
          </a:p>
        </p:txBody>
      </p:sp>
      <p:pic>
        <p:nvPicPr>
          <p:cNvPr id="857" name="Google Shape;857;p92"/>
          <p:cNvPicPr preferRelativeResize="0"/>
          <p:nvPr/>
        </p:nvPicPr>
        <p:blipFill rotWithShape="1">
          <a:blip r:embed="rId3">
            <a:alphaModFix/>
          </a:blip>
          <a:srcRect/>
          <a:stretch/>
        </p:blipFill>
        <p:spPr>
          <a:xfrm>
            <a:off x="93751" y="2988628"/>
            <a:ext cx="5138155" cy="2594683"/>
          </a:xfrm>
          <a:prstGeom prst="rect">
            <a:avLst/>
          </a:prstGeom>
          <a:noFill/>
          <a:ln>
            <a:noFill/>
          </a:ln>
        </p:spPr>
      </p:pic>
      <p:pic>
        <p:nvPicPr>
          <p:cNvPr id="858" name="Google Shape;858;p92"/>
          <p:cNvPicPr preferRelativeResize="0"/>
          <p:nvPr/>
        </p:nvPicPr>
        <p:blipFill rotWithShape="1">
          <a:blip r:embed="rId4">
            <a:alphaModFix/>
          </a:blip>
          <a:srcRect/>
          <a:stretch/>
        </p:blipFill>
        <p:spPr>
          <a:xfrm>
            <a:off x="1726137" y="4020842"/>
            <a:ext cx="2156545" cy="591769"/>
          </a:xfrm>
          <a:prstGeom prst="rect">
            <a:avLst/>
          </a:prstGeom>
          <a:noFill/>
          <a:ln>
            <a:noFill/>
          </a:ln>
        </p:spPr>
      </p:pic>
      <p:sp>
        <p:nvSpPr>
          <p:cNvPr id="859" name="Google Shape;859;p92"/>
          <p:cNvSpPr txBox="1"/>
          <p:nvPr/>
        </p:nvSpPr>
        <p:spPr>
          <a:xfrm>
            <a:off x="6134869" y="5391780"/>
            <a:ext cx="5168400" cy="103888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Which leg should the player hit the ball with?</a:t>
            </a:r>
            <a:br>
              <a:rPr lang="en" sz="2133" i="1" kern="0">
                <a:solidFill>
                  <a:srgbClr val="000000"/>
                </a:solidFill>
                <a:latin typeface="Calibri"/>
                <a:ea typeface="Calibri"/>
                <a:cs typeface="Calibri"/>
                <a:sym typeface="Calibri"/>
              </a:rPr>
            </a:br>
            <a:r>
              <a:rPr lang="en" sz="2133" i="1" kern="0">
                <a:solidFill>
                  <a:srgbClr val="000000"/>
                </a:solidFill>
                <a:latin typeface="Calibri"/>
                <a:ea typeface="Calibri"/>
                <a:cs typeface="Calibri"/>
                <a:sym typeface="Calibri"/>
              </a:rPr>
              <a:t>Will the goalkeeper catch it?</a:t>
            </a:r>
            <a:endParaRPr sz="2400" kern="0">
              <a:solidFill>
                <a:srgbClr val="000000"/>
              </a:solidFill>
              <a:latin typeface="Calibri"/>
              <a:ea typeface="Calibri"/>
              <a:cs typeface="Calibri"/>
              <a:sym typeface="Calibri"/>
            </a:endParaRPr>
          </a:p>
        </p:txBody>
      </p:sp>
      <p:sp>
        <p:nvSpPr>
          <p:cNvPr id="860" name="Google Shape;860;p92"/>
          <p:cNvSpPr txBox="1"/>
          <p:nvPr/>
        </p:nvSpPr>
        <p:spPr>
          <a:xfrm>
            <a:off x="10977903" y="5422320"/>
            <a:ext cx="12912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BF3B2E"/>
              </a:buClr>
              <a:buSzPts val="4800"/>
            </a:pPr>
            <a:r>
              <a:rPr lang="en" sz="6400" kern="0">
                <a:solidFill>
                  <a:srgbClr val="BF3B2E"/>
                </a:solidFill>
                <a:latin typeface="Arial"/>
                <a:ea typeface="Arial"/>
                <a:cs typeface="Arial"/>
                <a:sym typeface="Arial"/>
              </a:rPr>
              <a:t></a:t>
            </a:r>
            <a:endParaRPr sz="1867" kern="0">
              <a:solidFill>
                <a:srgbClr val="000000"/>
              </a:solidFill>
              <a:latin typeface="Arial"/>
              <a:cs typeface="Arial"/>
              <a:sym typeface="Arial"/>
            </a:endParaRPr>
          </a:p>
        </p:txBody>
      </p:sp>
      <p:sp>
        <p:nvSpPr>
          <p:cNvPr id="861" name="Google Shape;861;p92"/>
          <p:cNvSpPr txBox="1"/>
          <p:nvPr/>
        </p:nvSpPr>
        <p:spPr>
          <a:xfrm>
            <a:off x="10977903" y="4559557"/>
            <a:ext cx="11408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A0C757"/>
              </a:buClr>
              <a:buSzPts val="4800"/>
            </a:pPr>
            <a:r>
              <a:rPr lang="en" sz="6400" kern="0">
                <a:solidFill>
                  <a:srgbClr val="A0C757"/>
                </a:solidFill>
                <a:latin typeface="Arial"/>
                <a:ea typeface="Arial"/>
                <a:cs typeface="Arial"/>
                <a:sym typeface="Arial"/>
              </a:rPr>
              <a:t></a:t>
            </a:r>
            <a:endParaRPr sz="1867" kern="0">
              <a:solidFill>
                <a:srgbClr val="000000"/>
              </a:solidFill>
              <a:latin typeface="Arial"/>
              <a:cs typeface="Arial"/>
              <a:sym typeface="Arial"/>
            </a:endParaRPr>
          </a:p>
        </p:txBody>
      </p:sp>
      <p:sp>
        <p:nvSpPr>
          <p:cNvPr id="862" name="Google Shape;862;p92"/>
          <p:cNvSpPr txBox="1"/>
          <p:nvPr/>
        </p:nvSpPr>
        <p:spPr>
          <a:xfrm>
            <a:off x="5764483" y="2658873"/>
            <a:ext cx="5529600" cy="886400"/>
          </a:xfrm>
          <a:prstGeom prst="rect">
            <a:avLst/>
          </a:prstGeom>
          <a:blipFill rotWithShape="1">
            <a:blip r:embed="rId5">
              <a:alphaModFix/>
            </a:blip>
            <a:stretch>
              <a:fillRect l="-1319" t="-1829"/>
            </a:stretch>
          </a:blip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 </a:t>
            </a:r>
            <a:endParaRPr sz="1867" kern="0">
              <a:solidFill>
                <a:srgbClr val="000000"/>
              </a:solidFill>
              <a:latin typeface="Arial"/>
              <a:cs typeface="Arial"/>
              <a:sym typeface="Arial"/>
            </a:endParaRPr>
          </a:p>
        </p:txBody>
      </p:sp>
      <p:pic>
        <p:nvPicPr>
          <p:cNvPr id="863" name="Google Shape;863;p92"/>
          <p:cNvPicPr preferRelativeResize="0"/>
          <p:nvPr/>
        </p:nvPicPr>
        <p:blipFill rotWithShape="1">
          <a:blip r:embed="rId6">
            <a:alphaModFix/>
          </a:blip>
          <a:srcRect/>
          <a:stretch/>
        </p:blipFill>
        <p:spPr>
          <a:xfrm rot="-5400000">
            <a:off x="902181" y="4940275"/>
            <a:ext cx="100087" cy="1332495"/>
          </a:xfrm>
          <a:prstGeom prst="rect">
            <a:avLst/>
          </a:prstGeom>
          <a:noFill/>
          <a:ln>
            <a:noFill/>
          </a:ln>
        </p:spPr>
      </p:pic>
      <p:pic>
        <p:nvPicPr>
          <p:cNvPr id="864" name="Google Shape;864;p92"/>
          <p:cNvPicPr preferRelativeResize="0"/>
          <p:nvPr/>
        </p:nvPicPr>
        <p:blipFill rotWithShape="1">
          <a:blip r:embed="rId7">
            <a:alphaModFix/>
          </a:blip>
          <a:srcRect/>
          <a:stretch/>
        </p:blipFill>
        <p:spPr>
          <a:xfrm rot="-5400000">
            <a:off x="2798161" y="4574423"/>
            <a:ext cx="100800" cy="2065979"/>
          </a:xfrm>
          <a:prstGeom prst="rect">
            <a:avLst/>
          </a:prstGeom>
          <a:noFill/>
          <a:ln>
            <a:noFill/>
          </a:ln>
        </p:spPr>
      </p:pic>
      <p:sp>
        <p:nvSpPr>
          <p:cNvPr id="865" name="Google Shape;865;p92"/>
          <p:cNvSpPr txBox="1"/>
          <p:nvPr/>
        </p:nvSpPr>
        <p:spPr>
          <a:xfrm>
            <a:off x="142637"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Parameters</a:t>
            </a:r>
            <a:endParaRPr sz="1867" kern="0">
              <a:solidFill>
                <a:srgbClr val="000000"/>
              </a:solidFill>
              <a:latin typeface="Arial"/>
              <a:cs typeface="Arial"/>
              <a:sym typeface="Arial"/>
            </a:endParaRPr>
          </a:p>
        </p:txBody>
      </p:sp>
      <p:sp>
        <p:nvSpPr>
          <p:cNvPr id="866" name="Google Shape;866;p92"/>
          <p:cNvSpPr txBox="1"/>
          <p:nvPr/>
        </p:nvSpPr>
        <p:spPr>
          <a:xfrm>
            <a:off x="2077784"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Predictions</a:t>
            </a:r>
            <a:endParaRPr sz="1867" kern="0">
              <a:solidFill>
                <a:srgbClr val="000000"/>
              </a:solidFill>
              <a:latin typeface="Arial"/>
              <a:ea typeface="Arial"/>
              <a:cs typeface="Arial"/>
              <a:sym typeface="Arial"/>
            </a:endParaRPr>
          </a:p>
        </p:txBody>
      </p:sp>
      <p:sp>
        <p:nvSpPr>
          <p:cNvPr id="867" name="Google Shape;867;p92"/>
          <p:cNvSpPr/>
          <p:nvPr/>
        </p:nvSpPr>
        <p:spPr>
          <a:xfrm>
            <a:off x="1726136" y="5852097"/>
            <a:ext cx="480000" cy="88800"/>
          </a:xfrm>
          <a:prstGeom prst="rightArrow">
            <a:avLst>
              <a:gd name="adj1" fmla="val 50000"/>
              <a:gd name="adj2" fmla="val 50000"/>
            </a:avLst>
          </a:prstGeom>
          <a:solidFill>
            <a:srgbClr val="BF3B2E"/>
          </a:solidFill>
          <a:ln w="12700" cap="flat" cmpd="sng">
            <a:solidFill>
              <a:srgbClr val="BF3B2E"/>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68" name="Google Shape;868;p92"/>
          <p:cNvSpPr txBox="1"/>
          <p:nvPr/>
        </p:nvSpPr>
        <p:spPr>
          <a:xfrm>
            <a:off x="5764483" y="3621021"/>
            <a:ext cx="4844000" cy="3840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600"/>
            </a:pPr>
            <a:r>
              <a:rPr lang="en" sz="2133" kern="0">
                <a:solidFill>
                  <a:srgbClr val="000000"/>
                </a:solidFill>
                <a:latin typeface="Arial"/>
                <a:ea typeface="Arial"/>
                <a:cs typeface="Arial"/>
                <a:sym typeface="Arial"/>
              </a:rPr>
              <a:t>MODEL = simplification of the reality</a:t>
            </a:r>
            <a:endParaRPr sz="1867" kern="0">
              <a:solidFill>
                <a:srgbClr val="000000"/>
              </a:solidFill>
              <a:latin typeface="Arial"/>
              <a:cs typeface="Arial"/>
              <a:sym typeface="Arial"/>
            </a:endParaRPr>
          </a:p>
        </p:txBody>
      </p:sp>
      <p:sp>
        <p:nvSpPr>
          <p:cNvPr id="869" name="Google Shape;869;p92"/>
          <p:cNvSpPr/>
          <p:nvPr/>
        </p:nvSpPr>
        <p:spPr>
          <a:xfrm>
            <a:off x="5387967" y="2198800"/>
            <a:ext cx="6652400" cy="41300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6"/>
                                        </p:tgtEl>
                                        <p:attrNameLst>
                                          <p:attrName>style.visibility</p:attrName>
                                        </p:attrNameLst>
                                      </p:cBhvr>
                                      <p:to>
                                        <p:strVal val="visible"/>
                                      </p:to>
                                    </p:set>
                                    <p:animEffect transition="in" filter="fade">
                                      <p:cBhvr>
                                        <p:cTn id="7" dur="500"/>
                                        <p:tgtEl>
                                          <p:spTgt spid="856"/>
                                        </p:tgtEl>
                                      </p:cBhvr>
                                    </p:animEffect>
                                  </p:childTnLst>
                                </p:cTn>
                              </p:par>
                              <p:par>
                                <p:cTn id="8" presetID="10" presetClass="entr" presetSubtype="0" fill="hold" nodeType="withEffect">
                                  <p:stCondLst>
                                    <p:cond delay="0"/>
                                  </p:stCondLst>
                                  <p:childTnLst>
                                    <p:set>
                                      <p:cBhvr>
                                        <p:cTn id="9" dur="1" fill="hold">
                                          <p:stCondLst>
                                            <p:cond delay="0"/>
                                          </p:stCondLst>
                                        </p:cTn>
                                        <p:tgtEl>
                                          <p:spTgt spid="859"/>
                                        </p:tgtEl>
                                        <p:attrNameLst>
                                          <p:attrName>style.visibility</p:attrName>
                                        </p:attrNameLst>
                                      </p:cBhvr>
                                      <p:to>
                                        <p:strVal val="visible"/>
                                      </p:to>
                                    </p:set>
                                    <p:animEffect transition="in" filter="fade">
                                      <p:cBhvr>
                                        <p:cTn id="10" dur="500"/>
                                        <p:tgtEl>
                                          <p:spTgt spid="859"/>
                                        </p:tgtEl>
                                      </p:cBhvr>
                                    </p:animEffect>
                                  </p:childTnLst>
                                </p:cTn>
                              </p:par>
                              <p:par>
                                <p:cTn id="11" presetID="10" presetClass="entr" presetSubtype="0" fill="hold" nodeType="withEffect">
                                  <p:stCondLst>
                                    <p:cond delay="0"/>
                                  </p:stCondLst>
                                  <p:childTnLst>
                                    <p:set>
                                      <p:cBhvr>
                                        <p:cTn id="12" dur="1" fill="hold">
                                          <p:stCondLst>
                                            <p:cond delay="0"/>
                                          </p:stCondLst>
                                        </p:cTn>
                                        <p:tgtEl>
                                          <p:spTgt spid="862"/>
                                        </p:tgtEl>
                                        <p:attrNameLst>
                                          <p:attrName>style.visibility</p:attrName>
                                        </p:attrNameLst>
                                      </p:cBhvr>
                                      <p:to>
                                        <p:strVal val="visible"/>
                                      </p:to>
                                    </p:set>
                                    <p:animEffect transition="in" filter="fade">
                                      <p:cBhvr>
                                        <p:cTn id="13" dur="500"/>
                                        <p:tgtEl>
                                          <p:spTgt spid="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93"/>
          <p:cNvSpPr/>
          <p:nvPr/>
        </p:nvSpPr>
        <p:spPr>
          <a:xfrm>
            <a:off x="5621144" y="2515317"/>
            <a:ext cx="5179200" cy="1569600"/>
          </a:xfrm>
          <a:prstGeom prst="roundRect">
            <a:avLst>
              <a:gd name="adj" fmla="val 16667"/>
            </a:avLst>
          </a:prstGeom>
          <a:solidFill>
            <a:schemeClr val="accent6"/>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75" name="Google Shape;875;p93"/>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A model is an informative representation of a system</a:t>
            </a:r>
            <a:endParaRPr b="1"/>
          </a:p>
        </p:txBody>
      </p:sp>
      <p:sp>
        <p:nvSpPr>
          <p:cNvPr id="876" name="Google Shape;876;p93"/>
          <p:cNvSpPr txBox="1">
            <a:spLocks noGrp="1"/>
          </p:cNvSpPr>
          <p:nvPr>
            <p:ph type="body" idx="1"/>
          </p:nvPr>
        </p:nvSpPr>
        <p:spPr>
          <a:xfrm>
            <a:off x="521233" y="1395267"/>
            <a:ext cx="10841600" cy="5106400"/>
          </a:xfrm>
          <a:prstGeom prst="rect">
            <a:avLst/>
          </a:prstGeom>
          <a:noFill/>
          <a:ln>
            <a:noFill/>
          </a:ln>
        </p:spPr>
        <p:txBody>
          <a:bodyPr spcFirstLastPara="1" wrap="square" lIns="0" tIns="60933" rIns="121900" bIns="60933" anchor="t" anchorCtr="0">
            <a:noAutofit/>
          </a:bodyPr>
          <a:lstStyle/>
          <a:p>
            <a:pPr marL="0" indent="0">
              <a:buSzPts val="2000"/>
            </a:pPr>
            <a:r>
              <a:rPr lang="en" sz="2133"/>
              <a:t>A </a:t>
            </a:r>
            <a:r>
              <a:rPr lang="en" sz="2133" b="1"/>
              <a:t>mathematical</a:t>
            </a:r>
            <a:r>
              <a:rPr lang="en" sz="2133"/>
              <a:t> model is a theoretical representation of a system using mathematical concepts and language. </a:t>
            </a:r>
            <a:endParaRPr/>
          </a:p>
        </p:txBody>
      </p:sp>
      <p:sp>
        <p:nvSpPr>
          <p:cNvPr id="877" name="Google Shape;877;p93"/>
          <p:cNvSpPr txBox="1"/>
          <p:nvPr/>
        </p:nvSpPr>
        <p:spPr>
          <a:xfrm>
            <a:off x="6124485" y="4246306"/>
            <a:ext cx="4514400" cy="1344160"/>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How far/high will the ball go?</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How long will it take to reach the goal?</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a:t>
            </a:r>
            <a:endParaRPr sz="2133" i="1" kern="0">
              <a:solidFill>
                <a:srgbClr val="000000"/>
              </a:solidFill>
              <a:latin typeface="Calibri"/>
              <a:ea typeface="Calibri"/>
              <a:cs typeface="Calibri"/>
              <a:sym typeface="Calibri"/>
            </a:endParaRPr>
          </a:p>
        </p:txBody>
      </p:sp>
      <p:pic>
        <p:nvPicPr>
          <p:cNvPr id="878" name="Google Shape;878;p93"/>
          <p:cNvPicPr preferRelativeResize="0"/>
          <p:nvPr/>
        </p:nvPicPr>
        <p:blipFill rotWithShape="1">
          <a:blip r:embed="rId3">
            <a:alphaModFix/>
          </a:blip>
          <a:srcRect/>
          <a:stretch/>
        </p:blipFill>
        <p:spPr>
          <a:xfrm>
            <a:off x="93751" y="2988628"/>
            <a:ext cx="5138155" cy="2594683"/>
          </a:xfrm>
          <a:prstGeom prst="rect">
            <a:avLst/>
          </a:prstGeom>
          <a:noFill/>
          <a:ln>
            <a:noFill/>
          </a:ln>
        </p:spPr>
      </p:pic>
      <p:pic>
        <p:nvPicPr>
          <p:cNvPr id="879" name="Google Shape;879;p93"/>
          <p:cNvPicPr preferRelativeResize="0"/>
          <p:nvPr/>
        </p:nvPicPr>
        <p:blipFill rotWithShape="1">
          <a:blip r:embed="rId4">
            <a:alphaModFix/>
          </a:blip>
          <a:srcRect/>
          <a:stretch/>
        </p:blipFill>
        <p:spPr>
          <a:xfrm>
            <a:off x="1726137" y="4020842"/>
            <a:ext cx="2156545" cy="591769"/>
          </a:xfrm>
          <a:prstGeom prst="rect">
            <a:avLst/>
          </a:prstGeom>
          <a:noFill/>
          <a:ln>
            <a:noFill/>
          </a:ln>
        </p:spPr>
      </p:pic>
      <p:sp>
        <p:nvSpPr>
          <p:cNvPr id="880" name="Google Shape;880;p93"/>
          <p:cNvSpPr txBox="1"/>
          <p:nvPr/>
        </p:nvSpPr>
        <p:spPr>
          <a:xfrm>
            <a:off x="6134869" y="5391780"/>
            <a:ext cx="5168400" cy="103888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Which leg should the player hit the ball with?</a:t>
            </a:r>
            <a:br>
              <a:rPr lang="en" sz="2133" i="1" kern="0">
                <a:solidFill>
                  <a:srgbClr val="000000"/>
                </a:solidFill>
                <a:latin typeface="Calibri"/>
                <a:ea typeface="Calibri"/>
                <a:cs typeface="Calibri"/>
                <a:sym typeface="Calibri"/>
              </a:rPr>
            </a:br>
            <a:r>
              <a:rPr lang="en" sz="2133" i="1" kern="0">
                <a:solidFill>
                  <a:srgbClr val="000000"/>
                </a:solidFill>
                <a:latin typeface="Calibri"/>
                <a:ea typeface="Calibri"/>
                <a:cs typeface="Calibri"/>
                <a:sym typeface="Calibri"/>
              </a:rPr>
              <a:t>Will the goalkeeper catch it?</a:t>
            </a:r>
            <a:endParaRPr sz="2400" kern="0">
              <a:solidFill>
                <a:srgbClr val="000000"/>
              </a:solidFill>
              <a:latin typeface="Calibri"/>
              <a:ea typeface="Calibri"/>
              <a:cs typeface="Calibri"/>
              <a:sym typeface="Calibri"/>
            </a:endParaRPr>
          </a:p>
        </p:txBody>
      </p:sp>
      <p:sp>
        <p:nvSpPr>
          <p:cNvPr id="881" name="Google Shape;881;p93"/>
          <p:cNvSpPr txBox="1"/>
          <p:nvPr/>
        </p:nvSpPr>
        <p:spPr>
          <a:xfrm>
            <a:off x="10977903" y="5422320"/>
            <a:ext cx="12912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BF3B2E"/>
              </a:buClr>
              <a:buSzPts val="4800"/>
            </a:pPr>
            <a:r>
              <a:rPr lang="en" sz="6400" kern="0">
                <a:solidFill>
                  <a:srgbClr val="BF3B2E"/>
                </a:solidFill>
                <a:latin typeface="Arial"/>
                <a:ea typeface="Arial"/>
                <a:cs typeface="Arial"/>
                <a:sym typeface="Arial"/>
              </a:rPr>
              <a:t></a:t>
            </a:r>
            <a:endParaRPr sz="1867" kern="0">
              <a:solidFill>
                <a:srgbClr val="000000"/>
              </a:solidFill>
              <a:latin typeface="Arial"/>
              <a:cs typeface="Arial"/>
              <a:sym typeface="Arial"/>
            </a:endParaRPr>
          </a:p>
        </p:txBody>
      </p:sp>
      <p:sp>
        <p:nvSpPr>
          <p:cNvPr id="882" name="Google Shape;882;p93"/>
          <p:cNvSpPr txBox="1"/>
          <p:nvPr/>
        </p:nvSpPr>
        <p:spPr>
          <a:xfrm>
            <a:off x="10977903" y="4559557"/>
            <a:ext cx="11408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A0C757"/>
              </a:buClr>
              <a:buSzPts val="4800"/>
            </a:pPr>
            <a:r>
              <a:rPr lang="en" sz="6400" kern="0">
                <a:solidFill>
                  <a:srgbClr val="A0C757"/>
                </a:solidFill>
                <a:latin typeface="Arial"/>
                <a:ea typeface="Arial"/>
                <a:cs typeface="Arial"/>
                <a:sym typeface="Arial"/>
              </a:rPr>
              <a:t></a:t>
            </a:r>
            <a:endParaRPr sz="1867" kern="0">
              <a:solidFill>
                <a:srgbClr val="000000"/>
              </a:solidFill>
              <a:latin typeface="Arial"/>
              <a:cs typeface="Arial"/>
              <a:sym typeface="Arial"/>
            </a:endParaRPr>
          </a:p>
        </p:txBody>
      </p:sp>
      <p:sp>
        <p:nvSpPr>
          <p:cNvPr id="883" name="Google Shape;883;p93"/>
          <p:cNvSpPr txBox="1"/>
          <p:nvPr/>
        </p:nvSpPr>
        <p:spPr>
          <a:xfrm>
            <a:off x="5764483" y="2658873"/>
            <a:ext cx="5529600" cy="886400"/>
          </a:xfrm>
          <a:prstGeom prst="rect">
            <a:avLst/>
          </a:prstGeom>
          <a:blipFill rotWithShape="1">
            <a:blip r:embed="rId5">
              <a:alphaModFix/>
            </a:blip>
            <a:stretch>
              <a:fillRect l="-1319" t="-1829"/>
            </a:stretch>
          </a:blip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 </a:t>
            </a:r>
            <a:endParaRPr sz="1867" kern="0">
              <a:solidFill>
                <a:srgbClr val="000000"/>
              </a:solidFill>
              <a:latin typeface="Arial"/>
              <a:cs typeface="Arial"/>
              <a:sym typeface="Arial"/>
            </a:endParaRPr>
          </a:p>
        </p:txBody>
      </p:sp>
      <p:pic>
        <p:nvPicPr>
          <p:cNvPr id="884" name="Google Shape;884;p93"/>
          <p:cNvPicPr preferRelativeResize="0"/>
          <p:nvPr/>
        </p:nvPicPr>
        <p:blipFill rotWithShape="1">
          <a:blip r:embed="rId6">
            <a:alphaModFix/>
          </a:blip>
          <a:srcRect/>
          <a:stretch/>
        </p:blipFill>
        <p:spPr>
          <a:xfrm rot="-5400000">
            <a:off x="902181" y="4940275"/>
            <a:ext cx="100087" cy="1332495"/>
          </a:xfrm>
          <a:prstGeom prst="rect">
            <a:avLst/>
          </a:prstGeom>
          <a:noFill/>
          <a:ln>
            <a:noFill/>
          </a:ln>
        </p:spPr>
      </p:pic>
      <p:pic>
        <p:nvPicPr>
          <p:cNvPr id="885" name="Google Shape;885;p93"/>
          <p:cNvPicPr preferRelativeResize="0"/>
          <p:nvPr/>
        </p:nvPicPr>
        <p:blipFill rotWithShape="1">
          <a:blip r:embed="rId7">
            <a:alphaModFix/>
          </a:blip>
          <a:srcRect/>
          <a:stretch/>
        </p:blipFill>
        <p:spPr>
          <a:xfrm rot="-5400000">
            <a:off x="2798161" y="4574423"/>
            <a:ext cx="100800" cy="2065979"/>
          </a:xfrm>
          <a:prstGeom prst="rect">
            <a:avLst/>
          </a:prstGeom>
          <a:noFill/>
          <a:ln>
            <a:noFill/>
          </a:ln>
        </p:spPr>
      </p:pic>
      <p:sp>
        <p:nvSpPr>
          <p:cNvPr id="886" name="Google Shape;886;p93"/>
          <p:cNvSpPr txBox="1"/>
          <p:nvPr/>
        </p:nvSpPr>
        <p:spPr>
          <a:xfrm>
            <a:off x="142637"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Parameters</a:t>
            </a:r>
            <a:endParaRPr sz="1867" kern="0">
              <a:solidFill>
                <a:srgbClr val="000000"/>
              </a:solidFill>
              <a:latin typeface="Arial"/>
              <a:cs typeface="Arial"/>
              <a:sym typeface="Arial"/>
            </a:endParaRPr>
          </a:p>
        </p:txBody>
      </p:sp>
      <p:sp>
        <p:nvSpPr>
          <p:cNvPr id="887" name="Google Shape;887;p93"/>
          <p:cNvSpPr txBox="1"/>
          <p:nvPr/>
        </p:nvSpPr>
        <p:spPr>
          <a:xfrm>
            <a:off x="2077784"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Predictions</a:t>
            </a:r>
            <a:endParaRPr sz="1867" kern="0">
              <a:solidFill>
                <a:srgbClr val="000000"/>
              </a:solidFill>
              <a:latin typeface="Arial"/>
              <a:ea typeface="Arial"/>
              <a:cs typeface="Arial"/>
              <a:sym typeface="Arial"/>
            </a:endParaRPr>
          </a:p>
        </p:txBody>
      </p:sp>
      <p:sp>
        <p:nvSpPr>
          <p:cNvPr id="888" name="Google Shape;888;p93"/>
          <p:cNvSpPr/>
          <p:nvPr/>
        </p:nvSpPr>
        <p:spPr>
          <a:xfrm>
            <a:off x="1726136" y="5852097"/>
            <a:ext cx="480000" cy="88800"/>
          </a:xfrm>
          <a:prstGeom prst="rightArrow">
            <a:avLst>
              <a:gd name="adj1" fmla="val 50000"/>
              <a:gd name="adj2" fmla="val 50000"/>
            </a:avLst>
          </a:prstGeom>
          <a:solidFill>
            <a:srgbClr val="BF3B2E"/>
          </a:solidFill>
          <a:ln w="12700" cap="flat" cmpd="sng">
            <a:solidFill>
              <a:srgbClr val="BF3B2E"/>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89" name="Google Shape;889;p93"/>
          <p:cNvSpPr txBox="1"/>
          <p:nvPr/>
        </p:nvSpPr>
        <p:spPr>
          <a:xfrm>
            <a:off x="5764483" y="3621021"/>
            <a:ext cx="4844000" cy="3840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600"/>
            </a:pPr>
            <a:r>
              <a:rPr lang="en" sz="2133" kern="0">
                <a:solidFill>
                  <a:srgbClr val="000000"/>
                </a:solidFill>
                <a:latin typeface="Arial"/>
                <a:ea typeface="Arial"/>
                <a:cs typeface="Arial"/>
                <a:sym typeface="Arial"/>
              </a:rPr>
              <a:t>MODEL = simplification of the reality</a:t>
            </a:r>
            <a:endParaRPr sz="1867" kern="0">
              <a:solidFill>
                <a:srgbClr val="000000"/>
              </a:solidFill>
              <a:latin typeface="Arial"/>
              <a:cs typeface="Arial"/>
              <a:sym typeface="Arial"/>
            </a:endParaRPr>
          </a:p>
        </p:txBody>
      </p:sp>
      <p:sp>
        <p:nvSpPr>
          <p:cNvPr id="890" name="Google Shape;890;p93"/>
          <p:cNvSpPr/>
          <p:nvPr/>
        </p:nvSpPr>
        <p:spPr>
          <a:xfrm>
            <a:off x="6096000" y="4246300"/>
            <a:ext cx="5944400" cy="21848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500"/>
                                        <p:tgtEl>
                                          <p:spTgt spid="877"/>
                                        </p:tgtEl>
                                      </p:cBhvr>
                                    </p:animEffect>
                                  </p:childTnLst>
                                </p:cTn>
                              </p:par>
                              <p:par>
                                <p:cTn id="8" presetID="10" presetClass="entr" presetSubtype="0" fill="hold" nodeType="withEffect">
                                  <p:stCondLst>
                                    <p:cond delay="0"/>
                                  </p:stCondLst>
                                  <p:childTnLst>
                                    <p:set>
                                      <p:cBhvr>
                                        <p:cTn id="9" dur="1" fill="hold">
                                          <p:stCondLst>
                                            <p:cond delay="0"/>
                                          </p:stCondLst>
                                        </p:cTn>
                                        <p:tgtEl>
                                          <p:spTgt spid="880"/>
                                        </p:tgtEl>
                                        <p:attrNameLst>
                                          <p:attrName>style.visibility</p:attrName>
                                        </p:attrNameLst>
                                      </p:cBhvr>
                                      <p:to>
                                        <p:strVal val="visible"/>
                                      </p:to>
                                    </p:set>
                                    <p:animEffect transition="in" filter="fade">
                                      <p:cBhvr>
                                        <p:cTn id="10" dur="500"/>
                                        <p:tgtEl>
                                          <p:spTgt spid="880"/>
                                        </p:tgtEl>
                                      </p:cBhvr>
                                    </p:animEffect>
                                  </p:childTnLst>
                                </p:cTn>
                              </p:par>
                              <p:par>
                                <p:cTn id="11" presetID="10" presetClass="entr" presetSubtype="0" fill="hold" nodeType="with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500"/>
                                        <p:tgtEl>
                                          <p:spTgt spid="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94"/>
          <p:cNvSpPr/>
          <p:nvPr/>
        </p:nvSpPr>
        <p:spPr>
          <a:xfrm>
            <a:off x="5621144" y="2515317"/>
            <a:ext cx="5179200" cy="1569600"/>
          </a:xfrm>
          <a:prstGeom prst="roundRect">
            <a:avLst>
              <a:gd name="adj" fmla="val 16667"/>
            </a:avLst>
          </a:prstGeom>
          <a:solidFill>
            <a:schemeClr val="accent6"/>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896" name="Google Shape;896;p94"/>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A model is an informative representation of a system</a:t>
            </a:r>
            <a:endParaRPr b="1"/>
          </a:p>
        </p:txBody>
      </p:sp>
      <p:sp>
        <p:nvSpPr>
          <p:cNvPr id="897" name="Google Shape;897;p94"/>
          <p:cNvSpPr txBox="1">
            <a:spLocks noGrp="1"/>
          </p:cNvSpPr>
          <p:nvPr>
            <p:ph type="body" idx="1"/>
          </p:nvPr>
        </p:nvSpPr>
        <p:spPr>
          <a:xfrm>
            <a:off x="521233" y="1395267"/>
            <a:ext cx="10841600" cy="5106400"/>
          </a:xfrm>
          <a:prstGeom prst="rect">
            <a:avLst/>
          </a:prstGeom>
          <a:noFill/>
          <a:ln>
            <a:noFill/>
          </a:ln>
        </p:spPr>
        <p:txBody>
          <a:bodyPr spcFirstLastPara="1" wrap="square" lIns="0" tIns="60933" rIns="121900" bIns="60933" anchor="t" anchorCtr="0">
            <a:noAutofit/>
          </a:bodyPr>
          <a:lstStyle/>
          <a:p>
            <a:pPr marL="0" indent="0">
              <a:buSzPts val="2000"/>
            </a:pPr>
            <a:r>
              <a:rPr lang="en" sz="2133"/>
              <a:t>A </a:t>
            </a:r>
            <a:r>
              <a:rPr lang="en" sz="2133" b="1"/>
              <a:t>mathematical</a:t>
            </a:r>
            <a:r>
              <a:rPr lang="en" sz="2133"/>
              <a:t> model is a theoretical representation of a system using mathematical concepts and language. </a:t>
            </a:r>
            <a:endParaRPr/>
          </a:p>
        </p:txBody>
      </p:sp>
      <p:sp>
        <p:nvSpPr>
          <p:cNvPr id="898" name="Google Shape;898;p94"/>
          <p:cNvSpPr txBox="1"/>
          <p:nvPr/>
        </p:nvSpPr>
        <p:spPr>
          <a:xfrm>
            <a:off x="6124485" y="4246306"/>
            <a:ext cx="4514400" cy="1344160"/>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How far/high will the ball go?</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How long will it take to reach the goal?</a:t>
            </a:r>
            <a:endParaRPr sz="2400" kern="0">
              <a:solidFill>
                <a:srgbClr val="000000"/>
              </a:solidFill>
              <a:latin typeface="Calibri"/>
              <a:ea typeface="Calibri"/>
              <a:cs typeface="Calibri"/>
              <a:sym typeface="Calibri"/>
            </a:endParaRPr>
          </a:p>
          <a:p>
            <a:pPr defTabSz="1219170">
              <a:lnSpc>
                <a:spcPct val="93000"/>
              </a:lnSpc>
              <a:buClr>
                <a:srgbClr val="000000"/>
              </a:buClr>
            </a:pPr>
            <a:r>
              <a:rPr lang="en" sz="2133" i="1" kern="0">
                <a:solidFill>
                  <a:srgbClr val="000000"/>
                </a:solidFill>
                <a:latin typeface="Calibri"/>
                <a:ea typeface="Calibri"/>
                <a:cs typeface="Calibri"/>
                <a:sym typeface="Calibri"/>
              </a:rPr>
              <a:t>…</a:t>
            </a:r>
            <a:endParaRPr sz="2133" i="1" kern="0">
              <a:solidFill>
                <a:srgbClr val="000000"/>
              </a:solidFill>
              <a:latin typeface="Calibri"/>
              <a:ea typeface="Calibri"/>
              <a:cs typeface="Calibri"/>
              <a:sym typeface="Calibri"/>
            </a:endParaRPr>
          </a:p>
        </p:txBody>
      </p:sp>
      <p:pic>
        <p:nvPicPr>
          <p:cNvPr id="899" name="Google Shape;899;p94"/>
          <p:cNvPicPr preferRelativeResize="0"/>
          <p:nvPr/>
        </p:nvPicPr>
        <p:blipFill rotWithShape="1">
          <a:blip r:embed="rId3">
            <a:alphaModFix/>
          </a:blip>
          <a:srcRect/>
          <a:stretch/>
        </p:blipFill>
        <p:spPr>
          <a:xfrm>
            <a:off x="93751" y="2988628"/>
            <a:ext cx="5138155" cy="2594683"/>
          </a:xfrm>
          <a:prstGeom prst="rect">
            <a:avLst/>
          </a:prstGeom>
          <a:noFill/>
          <a:ln>
            <a:noFill/>
          </a:ln>
        </p:spPr>
      </p:pic>
      <p:pic>
        <p:nvPicPr>
          <p:cNvPr id="900" name="Google Shape;900;p94"/>
          <p:cNvPicPr preferRelativeResize="0"/>
          <p:nvPr/>
        </p:nvPicPr>
        <p:blipFill rotWithShape="1">
          <a:blip r:embed="rId4">
            <a:alphaModFix/>
          </a:blip>
          <a:srcRect/>
          <a:stretch/>
        </p:blipFill>
        <p:spPr>
          <a:xfrm>
            <a:off x="1726137" y="4020842"/>
            <a:ext cx="2156545" cy="591769"/>
          </a:xfrm>
          <a:prstGeom prst="rect">
            <a:avLst/>
          </a:prstGeom>
          <a:noFill/>
          <a:ln>
            <a:noFill/>
          </a:ln>
        </p:spPr>
      </p:pic>
      <p:sp>
        <p:nvSpPr>
          <p:cNvPr id="901" name="Google Shape;901;p94"/>
          <p:cNvSpPr txBox="1"/>
          <p:nvPr/>
        </p:nvSpPr>
        <p:spPr>
          <a:xfrm>
            <a:off x="6134869" y="5391780"/>
            <a:ext cx="5168400" cy="103888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pPr>
            <a:r>
              <a:rPr lang="en" sz="2133" i="1" kern="0">
                <a:solidFill>
                  <a:srgbClr val="000000"/>
                </a:solidFill>
                <a:latin typeface="Calibri"/>
                <a:ea typeface="Calibri"/>
                <a:cs typeface="Calibri"/>
                <a:sym typeface="Calibri"/>
              </a:rPr>
              <a:t>Which leg should the player hit the ball with?</a:t>
            </a:r>
            <a:br>
              <a:rPr lang="en" sz="2133" i="1" kern="0">
                <a:solidFill>
                  <a:srgbClr val="000000"/>
                </a:solidFill>
                <a:latin typeface="Calibri"/>
                <a:ea typeface="Calibri"/>
                <a:cs typeface="Calibri"/>
                <a:sym typeface="Calibri"/>
              </a:rPr>
            </a:br>
            <a:r>
              <a:rPr lang="en" sz="2133" i="1" kern="0">
                <a:solidFill>
                  <a:srgbClr val="000000"/>
                </a:solidFill>
                <a:latin typeface="Calibri"/>
                <a:ea typeface="Calibri"/>
                <a:cs typeface="Calibri"/>
                <a:sym typeface="Calibri"/>
              </a:rPr>
              <a:t>Will the goalkeeper catch it?</a:t>
            </a:r>
            <a:endParaRPr sz="2400" kern="0">
              <a:solidFill>
                <a:srgbClr val="000000"/>
              </a:solidFill>
              <a:latin typeface="Calibri"/>
              <a:ea typeface="Calibri"/>
              <a:cs typeface="Calibri"/>
              <a:sym typeface="Calibri"/>
            </a:endParaRPr>
          </a:p>
        </p:txBody>
      </p:sp>
      <p:sp>
        <p:nvSpPr>
          <p:cNvPr id="902" name="Google Shape;902;p94"/>
          <p:cNvSpPr txBox="1"/>
          <p:nvPr/>
        </p:nvSpPr>
        <p:spPr>
          <a:xfrm>
            <a:off x="10977903" y="5422320"/>
            <a:ext cx="12912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BF3B2E"/>
              </a:buClr>
              <a:buSzPts val="4800"/>
            </a:pPr>
            <a:r>
              <a:rPr lang="en" sz="6400" kern="0">
                <a:solidFill>
                  <a:srgbClr val="BF3B2E"/>
                </a:solidFill>
                <a:latin typeface="Arial"/>
                <a:ea typeface="Arial"/>
                <a:cs typeface="Arial"/>
                <a:sym typeface="Arial"/>
              </a:rPr>
              <a:t></a:t>
            </a:r>
            <a:endParaRPr sz="1867" kern="0">
              <a:solidFill>
                <a:srgbClr val="000000"/>
              </a:solidFill>
              <a:latin typeface="Arial"/>
              <a:cs typeface="Arial"/>
              <a:sym typeface="Arial"/>
            </a:endParaRPr>
          </a:p>
        </p:txBody>
      </p:sp>
      <p:sp>
        <p:nvSpPr>
          <p:cNvPr id="903" name="Google Shape;903;p94"/>
          <p:cNvSpPr txBox="1"/>
          <p:nvPr/>
        </p:nvSpPr>
        <p:spPr>
          <a:xfrm>
            <a:off x="10977903" y="4559557"/>
            <a:ext cx="1140800" cy="10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A0C757"/>
              </a:buClr>
              <a:buSzPts val="4800"/>
            </a:pPr>
            <a:r>
              <a:rPr lang="en" sz="6400" kern="0">
                <a:solidFill>
                  <a:srgbClr val="A0C757"/>
                </a:solidFill>
                <a:latin typeface="Arial"/>
                <a:ea typeface="Arial"/>
                <a:cs typeface="Arial"/>
                <a:sym typeface="Arial"/>
              </a:rPr>
              <a:t></a:t>
            </a:r>
            <a:endParaRPr sz="1867" kern="0">
              <a:solidFill>
                <a:srgbClr val="000000"/>
              </a:solidFill>
              <a:latin typeface="Arial"/>
              <a:cs typeface="Arial"/>
              <a:sym typeface="Arial"/>
            </a:endParaRPr>
          </a:p>
        </p:txBody>
      </p:sp>
      <p:sp>
        <p:nvSpPr>
          <p:cNvPr id="904" name="Google Shape;904;p94"/>
          <p:cNvSpPr txBox="1"/>
          <p:nvPr/>
        </p:nvSpPr>
        <p:spPr>
          <a:xfrm>
            <a:off x="5764483" y="2658873"/>
            <a:ext cx="5529600" cy="886400"/>
          </a:xfrm>
          <a:prstGeom prst="rect">
            <a:avLst/>
          </a:prstGeom>
          <a:blipFill rotWithShape="1">
            <a:blip r:embed="rId5">
              <a:alphaModFix/>
            </a:blip>
            <a:stretch>
              <a:fillRect l="-1319" t="-1829"/>
            </a:stretch>
          </a:blipFill>
          <a:ln>
            <a:noFill/>
          </a:ln>
        </p:spPr>
        <p:txBody>
          <a:bodyPr spcFirstLastPara="1" wrap="square" lIns="121900" tIns="60933" rIns="121900" bIns="60933" anchor="t" anchorCtr="0">
            <a:noAutofit/>
          </a:bodyPr>
          <a:lstStyle/>
          <a:p>
            <a:pPr defTabSz="1219170">
              <a:lnSpc>
                <a:spcPct val="93000"/>
              </a:lnSpc>
              <a:buClr>
                <a:srgbClr val="000000"/>
              </a:buClr>
            </a:pPr>
            <a:r>
              <a:rPr lang="en" sz="2400" kern="0">
                <a:solidFill>
                  <a:srgbClr val="000000"/>
                </a:solidFill>
                <a:latin typeface="Calibri"/>
                <a:ea typeface="Calibri"/>
                <a:cs typeface="Calibri"/>
                <a:sym typeface="Calibri"/>
              </a:rPr>
              <a:t> </a:t>
            </a:r>
            <a:endParaRPr sz="1867" kern="0">
              <a:solidFill>
                <a:srgbClr val="000000"/>
              </a:solidFill>
              <a:latin typeface="Arial"/>
              <a:cs typeface="Arial"/>
              <a:sym typeface="Arial"/>
            </a:endParaRPr>
          </a:p>
        </p:txBody>
      </p:sp>
      <p:pic>
        <p:nvPicPr>
          <p:cNvPr id="905" name="Google Shape;905;p94"/>
          <p:cNvPicPr preferRelativeResize="0"/>
          <p:nvPr/>
        </p:nvPicPr>
        <p:blipFill rotWithShape="1">
          <a:blip r:embed="rId6">
            <a:alphaModFix/>
          </a:blip>
          <a:srcRect/>
          <a:stretch/>
        </p:blipFill>
        <p:spPr>
          <a:xfrm rot="-5400000">
            <a:off x="902181" y="4940275"/>
            <a:ext cx="100087" cy="1332495"/>
          </a:xfrm>
          <a:prstGeom prst="rect">
            <a:avLst/>
          </a:prstGeom>
          <a:noFill/>
          <a:ln>
            <a:noFill/>
          </a:ln>
        </p:spPr>
      </p:pic>
      <p:pic>
        <p:nvPicPr>
          <p:cNvPr id="906" name="Google Shape;906;p94"/>
          <p:cNvPicPr preferRelativeResize="0"/>
          <p:nvPr/>
        </p:nvPicPr>
        <p:blipFill rotWithShape="1">
          <a:blip r:embed="rId7">
            <a:alphaModFix/>
          </a:blip>
          <a:srcRect/>
          <a:stretch/>
        </p:blipFill>
        <p:spPr>
          <a:xfrm rot="-5400000">
            <a:off x="2798161" y="4574423"/>
            <a:ext cx="100800" cy="2065979"/>
          </a:xfrm>
          <a:prstGeom prst="rect">
            <a:avLst/>
          </a:prstGeom>
          <a:noFill/>
          <a:ln>
            <a:noFill/>
          </a:ln>
        </p:spPr>
      </p:pic>
      <p:sp>
        <p:nvSpPr>
          <p:cNvPr id="907" name="Google Shape;907;p94"/>
          <p:cNvSpPr txBox="1"/>
          <p:nvPr/>
        </p:nvSpPr>
        <p:spPr>
          <a:xfrm>
            <a:off x="142637"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Parameters</a:t>
            </a:r>
            <a:endParaRPr sz="1867" kern="0">
              <a:solidFill>
                <a:srgbClr val="000000"/>
              </a:solidFill>
              <a:latin typeface="Arial"/>
              <a:cs typeface="Arial"/>
              <a:sym typeface="Arial"/>
            </a:endParaRPr>
          </a:p>
        </p:txBody>
      </p:sp>
      <p:sp>
        <p:nvSpPr>
          <p:cNvPr id="908" name="Google Shape;908;p94"/>
          <p:cNvSpPr txBox="1"/>
          <p:nvPr/>
        </p:nvSpPr>
        <p:spPr>
          <a:xfrm>
            <a:off x="2077784" y="5682907"/>
            <a:ext cx="1672800" cy="3384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400"/>
            </a:pPr>
            <a:r>
              <a:rPr lang="en" sz="1867" kern="0">
                <a:solidFill>
                  <a:srgbClr val="000000"/>
                </a:solidFill>
                <a:latin typeface="Arial"/>
                <a:ea typeface="Arial"/>
                <a:cs typeface="Arial"/>
                <a:sym typeface="Arial"/>
              </a:rPr>
              <a:t>Predictions</a:t>
            </a:r>
            <a:endParaRPr sz="1867" kern="0">
              <a:solidFill>
                <a:srgbClr val="000000"/>
              </a:solidFill>
              <a:latin typeface="Arial"/>
              <a:ea typeface="Arial"/>
              <a:cs typeface="Arial"/>
              <a:sym typeface="Arial"/>
            </a:endParaRPr>
          </a:p>
        </p:txBody>
      </p:sp>
      <p:sp>
        <p:nvSpPr>
          <p:cNvPr id="909" name="Google Shape;909;p94"/>
          <p:cNvSpPr/>
          <p:nvPr/>
        </p:nvSpPr>
        <p:spPr>
          <a:xfrm>
            <a:off x="1726136" y="5852097"/>
            <a:ext cx="480000" cy="88800"/>
          </a:xfrm>
          <a:prstGeom prst="rightArrow">
            <a:avLst>
              <a:gd name="adj1" fmla="val 50000"/>
              <a:gd name="adj2" fmla="val 50000"/>
            </a:avLst>
          </a:prstGeom>
          <a:solidFill>
            <a:srgbClr val="BF3B2E"/>
          </a:solidFill>
          <a:ln w="12700" cap="flat" cmpd="sng">
            <a:solidFill>
              <a:srgbClr val="BF3B2E"/>
            </a:solidFill>
            <a:prstDash val="solid"/>
            <a:miter lim="800000"/>
            <a:headEnd type="none" w="sm" len="sm"/>
            <a:tailEnd type="none" w="sm" len="sm"/>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910" name="Google Shape;910;p94"/>
          <p:cNvSpPr txBox="1"/>
          <p:nvPr/>
        </p:nvSpPr>
        <p:spPr>
          <a:xfrm>
            <a:off x="5764483" y="3621021"/>
            <a:ext cx="4844000" cy="384000"/>
          </a:xfrm>
          <a:prstGeom prst="rect">
            <a:avLst/>
          </a:prstGeom>
          <a:noFill/>
          <a:ln>
            <a:noFill/>
          </a:ln>
        </p:spPr>
        <p:txBody>
          <a:bodyPr spcFirstLastPara="1" wrap="square" lIns="121900" tIns="60933" rIns="121900" bIns="60933" anchor="t" anchorCtr="0">
            <a:noAutofit/>
          </a:bodyPr>
          <a:lstStyle/>
          <a:p>
            <a:pPr algn="ctr" defTabSz="1219170">
              <a:lnSpc>
                <a:spcPct val="93000"/>
              </a:lnSpc>
              <a:buClr>
                <a:srgbClr val="000000"/>
              </a:buClr>
              <a:buSzPts val="1600"/>
            </a:pPr>
            <a:r>
              <a:rPr lang="en" sz="2133" kern="0">
                <a:solidFill>
                  <a:srgbClr val="000000"/>
                </a:solidFill>
                <a:latin typeface="Arial"/>
                <a:ea typeface="Arial"/>
                <a:cs typeface="Arial"/>
                <a:sym typeface="Arial"/>
              </a:rPr>
              <a:t>MODEL = simplification of the reality</a:t>
            </a:r>
            <a:endParaRPr sz="1867" kern="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500"/>
                                        <p:tgtEl>
                                          <p:spTgt spid="898"/>
                                        </p:tgtEl>
                                      </p:cBhvr>
                                    </p:animEffect>
                                  </p:childTnLst>
                                </p:cTn>
                              </p:par>
                              <p:par>
                                <p:cTn id="8" presetID="10" presetClass="entr" presetSubtype="0" fill="hold" nodeType="withEffect">
                                  <p:stCondLst>
                                    <p:cond delay="0"/>
                                  </p:stCondLst>
                                  <p:childTnLst>
                                    <p:set>
                                      <p:cBhvr>
                                        <p:cTn id="9" dur="1" fill="hold">
                                          <p:stCondLst>
                                            <p:cond delay="0"/>
                                          </p:stCondLst>
                                        </p:cTn>
                                        <p:tgtEl>
                                          <p:spTgt spid="901"/>
                                        </p:tgtEl>
                                        <p:attrNameLst>
                                          <p:attrName>style.visibility</p:attrName>
                                        </p:attrNameLst>
                                      </p:cBhvr>
                                      <p:to>
                                        <p:strVal val="visible"/>
                                      </p:to>
                                    </p:set>
                                    <p:animEffect transition="in" filter="fade">
                                      <p:cBhvr>
                                        <p:cTn id="10" dur="500"/>
                                        <p:tgtEl>
                                          <p:spTgt spid="901"/>
                                        </p:tgtEl>
                                      </p:cBhvr>
                                    </p:animEffect>
                                  </p:childTnLst>
                                </p:cTn>
                              </p:par>
                              <p:par>
                                <p:cTn id="11" presetID="10" presetClass="entr" presetSubtype="0" fill="hold" nodeType="withEffect">
                                  <p:stCondLst>
                                    <p:cond delay="0"/>
                                  </p:stCondLst>
                                  <p:childTnLst>
                                    <p:set>
                                      <p:cBhvr>
                                        <p:cTn id="12" dur="1" fill="hold">
                                          <p:stCondLst>
                                            <p:cond delay="0"/>
                                          </p:stCondLst>
                                        </p:cTn>
                                        <p:tgtEl>
                                          <p:spTgt spid="904"/>
                                        </p:tgtEl>
                                        <p:attrNameLst>
                                          <p:attrName>style.visibility</p:attrName>
                                        </p:attrNameLst>
                                      </p:cBhvr>
                                      <p:to>
                                        <p:strVal val="visible"/>
                                      </p:to>
                                    </p:set>
                                    <p:animEffect transition="in" filter="fade">
                                      <p:cBhvr>
                                        <p:cTn id="13" dur="5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5"/>
          <p:cNvSpPr/>
          <p:nvPr/>
        </p:nvSpPr>
        <p:spPr>
          <a:xfrm>
            <a:off x="0" y="0"/>
            <a:ext cx="12040400" cy="67584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FFFFFF"/>
              </a:solidFill>
              <a:latin typeface="Arial"/>
              <a:cs typeface="Arial"/>
              <a:sym typeface="Arial"/>
            </a:endParaRPr>
          </a:p>
        </p:txBody>
      </p:sp>
      <p:sp>
        <p:nvSpPr>
          <p:cNvPr id="917" name="Google Shape;917;p95"/>
          <p:cNvSpPr txBox="1"/>
          <p:nvPr/>
        </p:nvSpPr>
        <p:spPr>
          <a:xfrm>
            <a:off x="786033" y="2890403"/>
            <a:ext cx="10826000" cy="1107941"/>
          </a:xfrm>
          <a:prstGeom prst="rect">
            <a:avLst/>
          </a:prstGeom>
          <a:noFill/>
          <a:ln>
            <a:noFill/>
          </a:ln>
        </p:spPr>
        <p:txBody>
          <a:bodyPr spcFirstLastPara="1" wrap="square" lIns="121900" tIns="60933" rIns="121900" bIns="60933" anchor="t" anchorCtr="0">
            <a:spAutoFit/>
          </a:bodyPr>
          <a:lstStyle/>
          <a:p>
            <a:pPr defTabSz="1219170">
              <a:buClr>
                <a:srgbClr val="0C0C0C"/>
              </a:buClr>
              <a:buSzPts val="2700"/>
            </a:pPr>
            <a:r>
              <a:rPr lang="en" sz="3600" kern="0">
                <a:solidFill>
                  <a:srgbClr val="0C0C0C"/>
                </a:solidFill>
                <a:latin typeface="Century Gothic"/>
                <a:ea typeface="Century Gothic"/>
                <a:cs typeface="Century Gothic"/>
                <a:sym typeface="Century Gothic"/>
              </a:rPr>
              <a:t>"All models are wrong, some are useful"</a:t>
            </a:r>
            <a:endParaRPr sz="1867" kern="0">
              <a:solidFill>
                <a:srgbClr val="000000"/>
              </a:solidFill>
              <a:latin typeface="Arial"/>
              <a:cs typeface="Arial"/>
              <a:sym typeface="Arial"/>
            </a:endParaRPr>
          </a:p>
          <a:p>
            <a:pPr algn="r" defTabSz="1219170">
              <a:buClr>
                <a:srgbClr val="717073"/>
              </a:buClr>
              <a:buSzPts val="2100"/>
            </a:pPr>
            <a:r>
              <a:rPr lang="en" sz="2800" kern="0">
                <a:solidFill>
                  <a:srgbClr val="717073"/>
                </a:solidFill>
                <a:latin typeface="Century Gothic"/>
                <a:ea typeface="Century Gothic"/>
                <a:cs typeface="Century Gothic"/>
                <a:sym typeface="Century Gothic"/>
              </a:rPr>
              <a:t>According to George Box</a:t>
            </a:r>
            <a:endParaRPr sz="2800" kern="0">
              <a:solidFill>
                <a:srgbClr val="717073"/>
              </a:solidFill>
              <a:latin typeface="Century Gothic"/>
              <a:ea typeface="Century Gothic"/>
              <a:cs typeface="Century Gothic"/>
              <a:sym typeface="Century Gothic"/>
            </a:endParaRPr>
          </a:p>
        </p:txBody>
      </p:sp>
      <p:sp>
        <p:nvSpPr>
          <p:cNvPr id="918" name="Google Shape;918;p95"/>
          <p:cNvSpPr/>
          <p:nvPr/>
        </p:nvSpPr>
        <p:spPr>
          <a:xfrm>
            <a:off x="1133476" y="3824549"/>
            <a:ext cx="4461200" cy="400000"/>
          </a:xfrm>
          <a:prstGeom prst="rect">
            <a:avLst/>
          </a:prstGeom>
          <a:noFill/>
          <a:ln>
            <a:noFill/>
          </a:ln>
        </p:spPr>
        <p:txBody>
          <a:bodyPr spcFirstLastPara="1" wrap="square" lIns="121900" tIns="60933" rIns="121900" bIns="60933" anchor="t" anchorCtr="0">
            <a:noAutofit/>
          </a:bodyPr>
          <a:lstStyle/>
          <a:p>
            <a:pPr defTabSz="1219170">
              <a:buClr>
                <a:srgbClr val="DE837B"/>
              </a:buClr>
              <a:buSzPts val="1350"/>
            </a:pPr>
            <a:r>
              <a:rPr lang="en" kern="0">
                <a:solidFill>
                  <a:srgbClr val="DE837B"/>
                </a:solidFill>
                <a:latin typeface="Century Gothic"/>
                <a:ea typeface="Century Gothic"/>
                <a:cs typeface="Century Gothic"/>
                <a:sym typeface="Century Gothic"/>
              </a:rPr>
              <a:t>They never represent the exact reality</a:t>
            </a:r>
            <a:endParaRPr u="sng" kern="0">
              <a:solidFill>
                <a:srgbClr val="DE837B"/>
              </a:solidFill>
              <a:latin typeface="Century Gothic"/>
              <a:ea typeface="Century Gothic"/>
              <a:cs typeface="Century Gothic"/>
              <a:sym typeface="Century Gothic"/>
            </a:endParaRPr>
          </a:p>
        </p:txBody>
      </p:sp>
      <p:cxnSp>
        <p:nvCxnSpPr>
          <p:cNvPr id="919" name="Google Shape;919;p95"/>
          <p:cNvCxnSpPr/>
          <p:nvPr/>
        </p:nvCxnSpPr>
        <p:spPr>
          <a:xfrm>
            <a:off x="1133476" y="3515064"/>
            <a:ext cx="4962400" cy="15600"/>
          </a:xfrm>
          <a:prstGeom prst="straightConnector1">
            <a:avLst/>
          </a:prstGeom>
          <a:noFill/>
          <a:ln w="28575" cap="flat" cmpd="sng">
            <a:solidFill>
              <a:srgbClr val="98C99F"/>
            </a:solidFill>
            <a:prstDash val="solid"/>
            <a:round/>
            <a:headEnd type="none" w="sm" len="sm"/>
            <a:tailEnd type="none" w="sm" len="sm"/>
          </a:ln>
        </p:spPr>
      </p:cxnSp>
      <p:cxnSp>
        <p:nvCxnSpPr>
          <p:cNvPr id="920" name="Google Shape;920;p95"/>
          <p:cNvCxnSpPr/>
          <p:nvPr/>
        </p:nvCxnSpPr>
        <p:spPr>
          <a:xfrm rot="10800000" flipH="1">
            <a:off x="3982720" y="2237856"/>
            <a:ext cx="3535600" cy="7200"/>
          </a:xfrm>
          <a:prstGeom prst="straightConnector1">
            <a:avLst/>
          </a:prstGeom>
          <a:noFill/>
          <a:ln w="28575" cap="flat" cmpd="sng">
            <a:solidFill>
              <a:srgbClr val="009972"/>
            </a:solidFill>
            <a:prstDash val="solid"/>
            <a:round/>
            <a:headEnd type="none" w="sm" len="sm"/>
            <a:tailEnd type="none" w="sm" len="sm"/>
          </a:ln>
        </p:spPr>
      </p:cxnSp>
      <p:sp>
        <p:nvSpPr>
          <p:cNvPr id="921" name="Google Shape;921;p95"/>
          <p:cNvSpPr/>
          <p:nvPr/>
        </p:nvSpPr>
        <p:spPr>
          <a:xfrm>
            <a:off x="3860800" y="1527695"/>
            <a:ext cx="8331200" cy="550000"/>
          </a:xfrm>
          <a:prstGeom prst="rect">
            <a:avLst/>
          </a:prstGeom>
          <a:noFill/>
          <a:ln>
            <a:noFill/>
          </a:ln>
        </p:spPr>
        <p:txBody>
          <a:bodyPr spcFirstLastPara="1" wrap="square" lIns="121900" tIns="60933" rIns="121900" bIns="60933" anchor="t" anchorCtr="0">
            <a:noAutofit/>
          </a:bodyPr>
          <a:lstStyle/>
          <a:p>
            <a:pPr defTabSz="1219170">
              <a:buClr>
                <a:srgbClr val="346684"/>
              </a:buClr>
              <a:buSzPts val="1350"/>
            </a:pPr>
            <a:r>
              <a:rPr lang="en" kern="0">
                <a:solidFill>
                  <a:srgbClr val="346684"/>
                </a:solidFill>
                <a:latin typeface="Century Gothic"/>
                <a:ea typeface="Century Gothic"/>
                <a:cs typeface="Century Gothic"/>
                <a:sym typeface="Century Gothic"/>
              </a:rPr>
              <a:t>They help us to think rationally and can help generate evidence in our decision-making process.</a:t>
            </a:r>
            <a:endParaRPr kern="0">
              <a:solidFill>
                <a:srgbClr val="346684"/>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500"/>
                                        <p:tgtEl>
                                          <p:spTgt spid="918"/>
                                        </p:tgtEl>
                                      </p:cBhvr>
                                    </p:animEffect>
                                  </p:childTnLst>
                                </p:cTn>
                              </p:par>
                              <p:par>
                                <p:cTn id="8" presetID="10" presetClass="entr" presetSubtype="0" fill="hold" nodeType="withEffect">
                                  <p:stCondLst>
                                    <p:cond delay="0"/>
                                  </p:stCondLst>
                                  <p:childTnLst>
                                    <p:set>
                                      <p:cBhvr>
                                        <p:cTn id="9" dur="1" fill="hold">
                                          <p:stCondLst>
                                            <p:cond delay="0"/>
                                          </p:stCondLst>
                                        </p:cTn>
                                        <p:tgtEl>
                                          <p:spTgt spid="919"/>
                                        </p:tgtEl>
                                        <p:attrNameLst>
                                          <p:attrName>style.visibility</p:attrName>
                                        </p:attrNameLst>
                                      </p:cBhvr>
                                      <p:to>
                                        <p:strVal val="visible"/>
                                      </p:to>
                                    </p:set>
                                    <p:animEffect transition="in" filter="fade">
                                      <p:cBhvr>
                                        <p:cTn id="10" dur="500"/>
                                        <p:tgtEl>
                                          <p:spTgt spid="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1"/>
                                        </p:tgtEl>
                                        <p:attrNameLst>
                                          <p:attrName>style.visibility</p:attrName>
                                        </p:attrNameLst>
                                      </p:cBhvr>
                                      <p:to>
                                        <p:strVal val="visible"/>
                                      </p:to>
                                    </p:set>
                                    <p:animEffect transition="in" filter="fade">
                                      <p:cBhvr>
                                        <p:cTn id="15" dur="500"/>
                                        <p:tgtEl>
                                          <p:spTgt spid="921"/>
                                        </p:tgtEl>
                                      </p:cBhvr>
                                    </p:animEffect>
                                  </p:childTnLst>
                                </p:cTn>
                              </p:par>
                              <p:par>
                                <p:cTn id="16" presetID="10" presetClass="entr" presetSubtype="0" fill="hold" nodeType="withEffect">
                                  <p:stCondLst>
                                    <p:cond delay="0"/>
                                  </p:stCondLst>
                                  <p:childTnLst>
                                    <p:set>
                                      <p:cBhvr>
                                        <p:cTn id="17" dur="1" fill="hold">
                                          <p:stCondLst>
                                            <p:cond delay="0"/>
                                          </p:stCondLst>
                                        </p:cTn>
                                        <p:tgtEl>
                                          <p:spTgt spid="920"/>
                                        </p:tgtEl>
                                        <p:attrNameLst>
                                          <p:attrName>style.visibility</p:attrName>
                                        </p:attrNameLst>
                                      </p:cBhvr>
                                      <p:to>
                                        <p:strVal val="visible"/>
                                      </p:to>
                                    </p:set>
                                    <p:animEffect transition="in" filter="fade">
                                      <p:cBhvr>
                                        <p:cTn id="18" dur="5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96"/>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Mathematical models in infectious diseases </a:t>
            </a:r>
            <a:endParaRPr b="1"/>
          </a:p>
        </p:txBody>
      </p:sp>
      <p:pic>
        <p:nvPicPr>
          <p:cNvPr id="927" name="Google Shape;927;p96" descr="Frontiers | Protein–Protein Interactions in Virus–Host Systems"/>
          <p:cNvPicPr preferRelativeResize="0"/>
          <p:nvPr/>
        </p:nvPicPr>
        <p:blipFill rotWithShape="1">
          <a:blip r:embed="rId3">
            <a:alphaModFix/>
          </a:blip>
          <a:srcRect/>
          <a:stretch/>
        </p:blipFill>
        <p:spPr>
          <a:xfrm>
            <a:off x="9237552" y="249332"/>
            <a:ext cx="1754056" cy="2075059"/>
          </a:xfrm>
          <a:prstGeom prst="rect">
            <a:avLst/>
          </a:prstGeom>
          <a:noFill/>
          <a:ln>
            <a:noFill/>
          </a:ln>
        </p:spPr>
      </p:pic>
      <p:pic>
        <p:nvPicPr>
          <p:cNvPr id="928" name="Google Shape;928;p96" descr="Mathematical model for force and energy of virion-cell interactions during  full engulfment in HIV: Impact of virion maturation and host cell  morphology | Biomechanics and Modeling in Mechanobiology"/>
          <p:cNvPicPr preferRelativeResize="0"/>
          <p:nvPr/>
        </p:nvPicPr>
        <p:blipFill rotWithShape="1">
          <a:blip r:embed="rId4">
            <a:alphaModFix/>
          </a:blip>
          <a:srcRect/>
          <a:stretch/>
        </p:blipFill>
        <p:spPr>
          <a:xfrm>
            <a:off x="7680127" y="2470239"/>
            <a:ext cx="2377115" cy="1175064"/>
          </a:xfrm>
          <a:prstGeom prst="rect">
            <a:avLst/>
          </a:prstGeom>
          <a:noFill/>
          <a:ln>
            <a:noFill/>
          </a:ln>
        </p:spPr>
      </p:pic>
      <p:pic>
        <p:nvPicPr>
          <p:cNvPr id="929" name="Google Shape;929;p96" descr="Memory is key in capturing COVID-19 epidemiological dynamics - ScienceDirect"/>
          <p:cNvPicPr preferRelativeResize="0"/>
          <p:nvPr/>
        </p:nvPicPr>
        <p:blipFill rotWithShape="1">
          <a:blip r:embed="rId5">
            <a:alphaModFix/>
          </a:blip>
          <a:srcRect/>
          <a:stretch/>
        </p:blipFill>
        <p:spPr>
          <a:xfrm>
            <a:off x="9083875" y="5376494"/>
            <a:ext cx="2471405" cy="1279261"/>
          </a:xfrm>
          <a:prstGeom prst="rect">
            <a:avLst/>
          </a:prstGeom>
          <a:noFill/>
          <a:ln>
            <a:noFill/>
          </a:ln>
        </p:spPr>
      </p:pic>
      <p:pic>
        <p:nvPicPr>
          <p:cNvPr id="930" name="Google Shape;930;p96" descr="https://www.nejm.org/cms/10.1056/NEJMoa1508952/asset/8f7e3ec6-a12e-4b48-993b-c50e347e3182/assets/images/large/nejmoa1508952_f2.jpg"/>
          <p:cNvPicPr preferRelativeResize="0"/>
          <p:nvPr/>
        </p:nvPicPr>
        <p:blipFill rotWithShape="1">
          <a:blip r:embed="rId6">
            <a:alphaModFix/>
          </a:blip>
          <a:srcRect/>
          <a:stretch/>
        </p:blipFill>
        <p:spPr>
          <a:xfrm>
            <a:off x="10057242" y="3721741"/>
            <a:ext cx="1993133" cy="1328755"/>
          </a:xfrm>
          <a:prstGeom prst="rect">
            <a:avLst/>
          </a:prstGeom>
          <a:noFill/>
          <a:ln>
            <a:noFill/>
          </a:ln>
        </p:spPr>
      </p:pic>
      <p:sp>
        <p:nvSpPr>
          <p:cNvPr id="931" name="Google Shape;931;p96"/>
          <p:cNvSpPr txBox="1">
            <a:spLocks noGrp="1"/>
          </p:cNvSpPr>
          <p:nvPr>
            <p:ph type="body" idx="1"/>
          </p:nvPr>
        </p:nvSpPr>
        <p:spPr>
          <a:xfrm>
            <a:off x="666749" y="1154324"/>
            <a:ext cx="9461600" cy="4982000"/>
          </a:xfrm>
          <a:prstGeom prst="rect">
            <a:avLst/>
          </a:prstGeom>
          <a:noFill/>
          <a:ln>
            <a:noFill/>
          </a:ln>
        </p:spPr>
        <p:txBody>
          <a:bodyPr spcFirstLastPara="1" wrap="square" lIns="0" tIns="60933" rIns="121900" bIns="60933" anchor="t" anchorCtr="0">
            <a:noAutofit/>
          </a:bodyPr>
          <a:lstStyle/>
          <a:p>
            <a:pPr marL="0" indent="0">
              <a:buSzPts val="2000"/>
            </a:pPr>
            <a:r>
              <a:rPr lang="en" sz="2133" b="1"/>
              <a:t>Molecular: </a:t>
            </a:r>
            <a:r>
              <a:rPr lang="en" sz="2133"/>
              <a:t>How do pathogen proteins interact with host proteins?</a:t>
            </a:r>
            <a:endParaRPr/>
          </a:p>
          <a:p>
            <a:pPr marL="0" indent="0">
              <a:spcBef>
                <a:spcPts val="800"/>
              </a:spcBef>
              <a:buSzPts val="2000"/>
            </a:pPr>
            <a:endParaRPr sz="2133"/>
          </a:p>
          <a:p>
            <a:pPr marL="0" indent="0">
              <a:spcBef>
                <a:spcPts val="800"/>
              </a:spcBef>
              <a:buSzPts val="2000"/>
            </a:pPr>
            <a:endParaRPr sz="2133"/>
          </a:p>
          <a:p>
            <a:pPr marL="0" indent="0">
              <a:spcBef>
                <a:spcPts val="800"/>
              </a:spcBef>
              <a:buSzPts val="2000"/>
            </a:pPr>
            <a:r>
              <a:rPr lang="en" sz="2133" b="1"/>
              <a:t>Biophysical</a:t>
            </a:r>
            <a:r>
              <a:rPr lang="en" sz="2133"/>
              <a:t>: How does a pathogen enter a host cell?</a:t>
            </a:r>
            <a:endParaRPr/>
          </a:p>
          <a:p>
            <a:pPr marL="0" indent="0">
              <a:spcBef>
                <a:spcPts val="800"/>
              </a:spcBef>
              <a:buSzPts val="2000"/>
            </a:pPr>
            <a:endParaRPr sz="2133" b="1"/>
          </a:p>
          <a:p>
            <a:pPr marL="0" indent="0">
              <a:spcBef>
                <a:spcPts val="800"/>
              </a:spcBef>
              <a:buSzPts val="2000"/>
            </a:pPr>
            <a:endParaRPr sz="2133" b="1"/>
          </a:p>
          <a:p>
            <a:pPr marL="0" indent="0">
              <a:spcBef>
                <a:spcPts val="800"/>
              </a:spcBef>
              <a:buSzPts val="2000"/>
            </a:pPr>
            <a:r>
              <a:rPr lang="en" sz="2133" b="1"/>
              <a:t>Intra-host</a:t>
            </a:r>
            <a:r>
              <a:rPr lang="en" sz="2133"/>
              <a:t>: How does the pathogen population evolve in the body of the host?</a:t>
            </a:r>
            <a:endParaRPr/>
          </a:p>
          <a:p>
            <a:pPr marL="0" indent="0">
              <a:spcBef>
                <a:spcPts val="800"/>
              </a:spcBef>
              <a:buSzPts val="2000"/>
            </a:pPr>
            <a:endParaRPr sz="2133" b="1"/>
          </a:p>
          <a:p>
            <a:pPr marL="0" indent="0">
              <a:spcBef>
                <a:spcPts val="800"/>
              </a:spcBef>
              <a:buSzPts val="2000"/>
            </a:pPr>
            <a:endParaRPr sz="2133" b="1"/>
          </a:p>
          <a:p>
            <a:pPr marL="0" indent="0">
              <a:spcBef>
                <a:spcPts val="800"/>
              </a:spcBef>
              <a:buSzPts val="2000"/>
            </a:pPr>
            <a:r>
              <a:rPr lang="en" sz="2133" b="1"/>
              <a:t>Population- and individual-level</a:t>
            </a:r>
            <a:r>
              <a:rPr lang="en" sz="2133"/>
              <a:t>: How does the population (individuals) of infected hosts evolve?</a:t>
            </a:r>
            <a:endParaRPr/>
          </a:p>
        </p:txBody>
      </p:sp>
      <p:pic>
        <p:nvPicPr>
          <p:cNvPr id="932" name="Google Shape;932;p96"/>
          <p:cNvPicPr preferRelativeResize="0"/>
          <p:nvPr/>
        </p:nvPicPr>
        <p:blipFill>
          <a:blip r:embed="rId7">
            <a:alphaModFix/>
          </a:blip>
          <a:stretch>
            <a:fillRect/>
          </a:stretch>
        </p:blipFill>
        <p:spPr>
          <a:xfrm>
            <a:off x="3062453" y="6248549"/>
            <a:ext cx="493916" cy="493916"/>
          </a:xfrm>
          <a:prstGeom prst="rect">
            <a:avLst/>
          </a:prstGeom>
          <a:noFill/>
          <a:ln>
            <a:noFill/>
          </a:ln>
        </p:spPr>
      </p:pic>
      <p:pic>
        <p:nvPicPr>
          <p:cNvPr id="933" name="Google Shape;933;p96"/>
          <p:cNvPicPr preferRelativeResize="0"/>
          <p:nvPr/>
        </p:nvPicPr>
        <p:blipFill>
          <a:blip r:embed="rId8">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937"/>
        <p:cNvGrpSpPr/>
        <p:nvPr/>
      </p:nvGrpSpPr>
      <p:grpSpPr>
        <a:xfrm>
          <a:off x="0" y="0"/>
          <a:ext cx="0" cy="0"/>
          <a:chOff x="0" y="0"/>
          <a:chExt cx="0" cy="0"/>
        </a:xfrm>
      </p:grpSpPr>
      <p:sp>
        <p:nvSpPr>
          <p:cNvPr id="938" name="Google Shape;938;p97"/>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a:t>Mathematical modeling = process of building models</a:t>
            </a:r>
            <a:endParaRPr/>
          </a:p>
        </p:txBody>
      </p:sp>
      <p:sp>
        <p:nvSpPr>
          <p:cNvPr id="939" name="Google Shape;939;p97"/>
          <p:cNvSpPr txBox="1">
            <a:spLocks noGrp="1"/>
          </p:cNvSpPr>
          <p:nvPr>
            <p:ph type="body" idx="1"/>
          </p:nvPr>
        </p:nvSpPr>
        <p:spPr>
          <a:xfrm>
            <a:off x="143339" y="1457264"/>
            <a:ext cx="11905200" cy="4408800"/>
          </a:xfrm>
          <a:prstGeom prst="rect">
            <a:avLst/>
          </a:prstGeom>
          <a:noFill/>
          <a:ln>
            <a:noFill/>
          </a:ln>
        </p:spPr>
        <p:txBody>
          <a:bodyPr spcFirstLastPara="1" wrap="square" lIns="0" tIns="60933" rIns="121900" bIns="60933" anchor="t" anchorCtr="0">
            <a:noAutofit/>
          </a:bodyPr>
          <a:lstStyle/>
          <a:p>
            <a:pPr marL="380990" indent="-380990">
              <a:buFont typeface="Arial"/>
              <a:buChar char="•"/>
            </a:pPr>
            <a:r>
              <a:rPr lang="en" b="1"/>
              <a:t>Identify</a:t>
            </a:r>
            <a:r>
              <a:rPr lang="en"/>
              <a:t> question: When does the epidemic peak?</a:t>
            </a:r>
            <a:endParaRPr/>
          </a:p>
          <a:p>
            <a:pPr marL="0" indent="0">
              <a:spcBef>
                <a:spcPts val="800"/>
              </a:spcBef>
            </a:pPr>
            <a:endParaRPr/>
          </a:p>
          <a:p>
            <a:pPr marL="380990" indent="-380990">
              <a:spcBef>
                <a:spcPts val="800"/>
              </a:spcBef>
              <a:buFont typeface="Arial"/>
              <a:buChar char="•"/>
            </a:pPr>
            <a:r>
              <a:rPr lang="en" b="1"/>
              <a:t>Formalize</a:t>
            </a:r>
            <a:r>
              <a:rPr lang="en"/>
              <a:t> question: Which compartments and transitions should be considered?</a:t>
            </a:r>
            <a:endParaRPr/>
          </a:p>
          <a:p>
            <a:pPr marL="0" indent="0">
              <a:spcBef>
                <a:spcPts val="800"/>
              </a:spcBef>
            </a:pPr>
            <a:endParaRPr/>
          </a:p>
          <a:p>
            <a:pPr marL="380990" indent="-380990">
              <a:spcBef>
                <a:spcPts val="800"/>
              </a:spcBef>
              <a:buFont typeface="Arial"/>
              <a:buChar char="•"/>
            </a:pPr>
            <a:r>
              <a:rPr lang="en" b="1"/>
              <a:t>Test</a:t>
            </a:r>
            <a:r>
              <a:rPr lang="en"/>
              <a:t> your model: Does it do what it is supposed to do?</a:t>
            </a:r>
            <a:endParaRPr/>
          </a:p>
          <a:p>
            <a:pPr marL="0" indent="0">
              <a:spcBef>
                <a:spcPts val="800"/>
              </a:spcBef>
            </a:pPr>
            <a:endParaRPr/>
          </a:p>
          <a:p>
            <a:pPr marL="380990" indent="-380990">
              <a:spcBef>
                <a:spcPts val="800"/>
              </a:spcBef>
              <a:buFont typeface="Arial"/>
              <a:buChar char="•"/>
            </a:pPr>
            <a:r>
              <a:rPr lang="en" b="1"/>
              <a:t>Parameterize</a:t>
            </a:r>
            <a:r>
              <a:rPr lang="en"/>
              <a:t>: What are plausible values for your parameters?</a:t>
            </a:r>
            <a:endParaRPr/>
          </a:p>
          <a:p>
            <a:pPr marL="0" indent="0">
              <a:spcBef>
                <a:spcPts val="800"/>
              </a:spcBef>
            </a:pPr>
            <a:endParaRPr/>
          </a:p>
          <a:p>
            <a:pPr marL="380990" indent="-380990">
              <a:spcBef>
                <a:spcPts val="800"/>
              </a:spcBef>
              <a:buFont typeface="Arial"/>
              <a:buChar char="•"/>
            </a:pPr>
            <a:r>
              <a:rPr lang="en" b="1"/>
              <a:t>Inference</a:t>
            </a:r>
            <a:r>
              <a:rPr lang="en"/>
              <a:t>: Confront you model with data! Draw conclusions on parameter values! </a:t>
            </a:r>
            <a:endParaRPr/>
          </a:p>
        </p:txBody>
      </p:sp>
      <p:pic>
        <p:nvPicPr>
          <p:cNvPr id="940" name="Google Shape;940;p97"/>
          <p:cNvPicPr preferRelativeResize="0"/>
          <p:nvPr/>
        </p:nvPicPr>
        <p:blipFill rotWithShape="1">
          <a:blip r:embed="rId3">
            <a:alphaModFix/>
          </a:blip>
          <a:srcRect/>
          <a:stretch/>
        </p:blipFill>
        <p:spPr>
          <a:xfrm>
            <a:off x="9603032" y="3767265"/>
            <a:ext cx="1698813" cy="985200"/>
          </a:xfrm>
          <a:prstGeom prst="rect">
            <a:avLst/>
          </a:prstGeom>
          <a:solidFill>
            <a:schemeClr val="lt1"/>
          </a:solidFill>
          <a:ln>
            <a:noFill/>
          </a:ln>
        </p:spPr>
      </p:pic>
      <p:pic>
        <p:nvPicPr>
          <p:cNvPr id="941" name="Google Shape;941;p97"/>
          <p:cNvPicPr preferRelativeResize="0"/>
          <p:nvPr/>
        </p:nvPicPr>
        <p:blipFill rotWithShape="1">
          <a:blip r:embed="rId4">
            <a:alphaModFix/>
          </a:blip>
          <a:srcRect/>
          <a:stretch/>
        </p:blipFill>
        <p:spPr>
          <a:xfrm>
            <a:off x="9603033" y="5380700"/>
            <a:ext cx="1698800" cy="985200"/>
          </a:xfrm>
          <a:prstGeom prst="rect">
            <a:avLst/>
          </a:prstGeom>
          <a:noFill/>
          <a:ln>
            <a:noFill/>
          </a:ln>
        </p:spPr>
      </p:pic>
      <p:pic>
        <p:nvPicPr>
          <p:cNvPr id="942" name="Google Shape;942;p97"/>
          <p:cNvPicPr preferRelativeResize="0"/>
          <p:nvPr/>
        </p:nvPicPr>
        <p:blipFill>
          <a:blip r:embed="rId5">
            <a:alphaModFix/>
          </a:blip>
          <a:stretch>
            <a:fillRect/>
          </a:stretch>
        </p:blipFill>
        <p:spPr>
          <a:xfrm>
            <a:off x="3062453" y="6248549"/>
            <a:ext cx="493916" cy="493916"/>
          </a:xfrm>
          <a:prstGeom prst="rect">
            <a:avLst/>
          </a:prstGeom>
          <a:noFill/>
          <a:ln>
            <a:noFill/>
          </a:ln>
        </p:spPr>
      </p:pic>
      <p:pic>
        <p:nvPicPr>
          <p:cNvPr id="943" name="Google Shape;943;p97"/>
          <p:cNvPicPr preferRelativeResize="0"/>
          <p:nvPr/>
        </p:nvPicPr>
        <p:blipFill>
          <a:blip r:embed="rId6">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98"/>
          <p:cNvSpPr txBox="1">
            <a:spLocks noGrp="1"/>
          </p:cNvSpPr>
          <p:nvPr>
            <p:ph type="title"/>
          </p:nvPr>
        </p:nvSpPr>
        <p:spPr>
          <a:xfrm>
            <a:off x="675217" y="366185"/>
            <a:ext cx="10850000" cy="758800"/>
          </a:xfrm>
          <a:prstGeom prst="rect">
            <a:avLst/>
          </a:prstGeom>
          <a:noFill/>
          <a:ln>
            <a:noFill/>
          </a:ln>
        </p:spPr>
        <p:txBody>
          <a:bodyPr spcFirstLastPara="1" wrap="square" lIns="0" tIns="0" rIns="0" bIns="0" anchor="ctr" anchorCtr="0">
            <a:noAutofit/>
          </a:bodyPr>
          <a:lstStyle/>
          <a:p>
            <a:pPr algn="just">
              <a:buClr>
                <a:schemeClr val="accent1"/>
              </a:buClr>
              <a:buSzPts val="2400"/>
            </a:pPr>
            <a:r>
              <a:rPr lang="en" b="1">
                <a:solidFill>
                  <a:schemeClr val="accent1"/>
                </a:solidFill>
              </a:rPr>
              <a:t>Mathematical modeling = process of building models</a:t>
            </a:r>
            <a:endParaRPr b="1">
              <a:solidFill>
                <a:schemeClr val="accent1"/>
              </a:solidFill>
            </a:endParaRPr>
          </a:p>
          <a:p>
            <a:endParaRPr b="1"/>
          </a:p>
        </p:txBody>
      </p:sp>
      <p:sp>
        <p:nvSpPr>
          <p:cNvPr id="950" name="Google Shape;950;p98"/>
          <p:cNvSpPr/>
          <p:nvPr/>
        </p:nvSpPr>
        <p:spPr>
          <a:xfrm>
            <a:off x="3211453" y="1054456"/>
            <a:ext cx="3522000" cy="581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1. Understand the question and choose the appropriate model</a:t>
            </a:r>
            <a:endParaRPr sz="1600" b="1" kern="0">
              <a:solidFill>
                <a:srgbClr val="468AB2"/>
              </a:solidFill>
              <a:latin typeface="Century Gothic"/>
              <a:ea typeface="Century Gothic"/>
              <a:cs typeface="Century Gothic"/>
              <a:sym typeface="Century Gothic"/>
            </a:endParaRPr>
          </a:p>
        </p:txBody>
      </p:sp>
      <p:sp>
        <p:nvSpPr>
          <p:cNvPr id="951" name="Google Shape;951;p98"/>
          <p:cNvSpPr/>
          <p:nvPr/>
        </p:nvSpPr>
        <p:spPr>
          <a:xfrm>
            <a:off x="6476484" y="944940"/>
            <a:ext cx="3138000" cy="352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2. Gather the necessary data</a:t>
            </a:r>
            <a:endParaRPr sz="1600" b="1" kern="0">
              <a:solidFill>
                <a:srgbClr val="468AB2"/>
              </a:solidFill>
              <a:latin typeface="Century Gothic"/>
              <a:ea typeface="Century Gothic"/>
              <a:cs typeface="Century Gothic"/>
              <a:sym typeface="Century Gothic"/>
            </a:endParaRPr>
          </a:p>
        </p:txBody>
      </p:sp>
      <p:grpSp>
        <p:nvGrpSpPr>
          <p:cNvPr id="952" name="Google Shape;952;p98"/>
          <p:cNvGrpSpPr/>
          <p:nvPr/>
        </p:nvGrpSpPr>
        <p:grpSpPr>
          <a:xfrm>
            <a:off x="8826858" y="1562688"/>
            <a:ext cx="1191796" cy="712667"/>
            <a:chOff x="8795500" y="1104076"/>
            <a:chExt cx="1532660" cy="960294"/>
          </a:xfrm>
        </p:grpSpPr>
        <p:pic>
          <p:nvPicPr>
            <p:cNvPr id="953" name="Google Shape;953;p98" descr="Mosquito.pdf"/>
            <p:cNvPicPr preferRelativeResize="0"/>
            <p:nvPr/>
          </p:nvPicPr>
          <p:blipFill rotWithShape="1">
            <a:blip r:embed="rId3">
              <a:alphaModFix/>
            </a:blip>
            <a:srcRect/>
            <a:stretch/>
          </p:blipFill>
          <p:spPr>
            <a:xfrm>
              <a:off x="8795500" y="1118693"/>
              <a:ext cx="873139" cy="617342"/>
            </a:xfrm>
            <a:prstGeom prst="rect">
              <a:avLst/>
            </a:prstGeom>
            <a:noFill/>
            <a:ln>
              <a:noFill/>
            </a:ln>
          </p:spPr>
        </p:pic>
        <p:pic>
          <p:nvPicPr>
            <p:cNvPr id="954" name="Google Shape;954;p98" descr="Mosquito.pdf"/>
            <p:cNvPicPr preferRelativeResize="0"/>
            <p:nvPr/>
          </p:nvPicPr>
          <p:blipFill rotWithShape="1">
            <a:blip r:embed="rId4">
              <a:alphaModFix/>
            </a:blip>
            <a:srcRect/>
            <a:stretch/>
          </p:blipFill>
          <p:spPr>
            <a:xfrm>
              <a:off x="9214916" y="1470292"/>
              <a:ext cx="840234" cy="594078"/>
            </a:xfrm>
            <a:prstGeom prst="rect">
              <a:avLst/>
            </a:prstGeom>
            <a:noFill/>
            <a:ln>
              <a:noFill/>
            </a:ln>
          </p:spPr>
        </p:pic>
        <p:pic>
          <p:nvPicPr>
            <p:cNvPr id="955" name="Google Shape;955;p98" descr="Mosquito.pdf"/>
            <p:cNvPicPr preferRelativeResize="0"/>
            <p:nvPr/>
          </p:nvPicPr>
          <p:blipFill rotWithShape="1">
            <a:blip r:embed="rId5">
              <a:alphaModFix/>
            </a:blip>
            <a:srcRect/>
            <a:stretch/>
          </p:blipFill>
          <p:spPr>
            <a:xfrm>
              <a:off x="9487926" y="1104076"/>
              <a:ext cx="840234" cy="594078"/>
            </a:xfrm>
            <a:prstGeom prst="rect">
              <a:avLst/>
            </a:prstGeom>
            <a:noFill/>
            <a:ln>
              <a:noFill/>
            </a:ln>
          </p:spPr>
        </p:pic>
      </p:grpSp>
      <p:grpSp>
        <p:nvGrpSpPr>
          <p:cNvPr id="956" name="Google Shape;956;p98"/>
          <p:cNvGrpSpPr/>
          <p:nvPr/>
        </p:nvGrpSpPr>
        <p:grpSpPr>
          <a:xfrm>
            <a:off x="8616067" y="2131144"/>
            <a:ext cx="1223972" cy="786553"/>
            <a:chOff x="7752521" y="1846399"/>
            <a:chExt cx="1496542" cy="928415"/>
          </a:xfrm>
        </p:grpSpPr>
        <p:pic>
          <p:nvPicPr>
            <p:cNvPr id="957" name="Google Shape;957;p98"/>
            <p:cNvPicPr preferRelativeResize="0"/>
            <p:nvPr/>
          </p:nvPicPr>
          <p:blipFill rotWithShape="1">
            <a:blip r:embed="rId6">
              <a:alphaModFix/>
            </a:blip>
            <a:srcRect/>
            <a:stretch/>
          </p:blipFill>
          <p:spPr>
            <a:xfrm>
              <a:off x="7752521" y="1846399"/>
              <a:ext cx="781879" cy="781879"/>
            </a:xfrm>
            <a:prstGeom prst="rect">
              <a:avLst/>
            </a:prstGeom>
            <a:noFill/>
            <a:ln>
              <a:noFill/>
            </a:ln>
          </p:spPr>
        </p:pic>
        <p:pic>
          <p:nvPicPr>
            <p:cNvPr id="958" name="Google Shape;958;p98"/>
            <p:cNvPicPr preferRelativeResize="0"/>
            <p:nvPr/>
          </p:nvPicPr>
          <p:blipFill rotWithShape="1">
            <a:blip r:embed="rId7">
              <a:alphaModFix/>
            </a:blip>
            <a:srcRect/>
            <a:stretch/>
          </p:blipFill>
          <p:spPr>
            <a:xfrm>
              <a:off x="8400924" y="1926675"/>
              <a:ext cx="848139" cy="848139"/>
            </a:xfrm>
            <a:prstGeom prst="rect">
              <a:avLst/>
            </a:prstGeom>
            <a:noFill/>
            <a:ln>
              <a:noFill/>
            </a:ln>
          </p:spPr>
        </p:pic>
      </p:grpSp>
      <p:grpSp>
        <p:nvGrpSpPr>
          <p:cNvPr id="959" name="Google Shape;959;p98"/>
          <p:cNvGrpSpPr/>
          <p:nvPr/>
        </p:nvGrpSpPr>
        <p:grpSpPr>
          <a:xfrm>
            <a:off x="7267494" y="1300837"/>
            <a:ext cx="1555961" cy="1213592"/>
            <a:chOff x="9771260" y="2006581"/>
            <a:chExt cx="2042659" cy="1593198"/>
          </a:xfrm>
        </p:grpSpPr>
        <p:pic>
          <p:nvPicPr>
            <p:cNvPr id="960" name="Google Shape;960;p98"/>
            <p:cNvPicPr preferRelativeResize="0"/>
            <p:nvPr/>
          </p:nvPicPr>
          <p:blipFill rotWithShape="1">
            <a:blip r:embed="rId8">
              <a:alphaModFix/>
            </a:blip>
            <a:srcRect/>
            <a:stretch/>
          </p:blipFill>
          <p:spPr>
            <a:xfrm>
              <a:off x="10815559" y="2006581"/>
              <a:ext cx="998360" cy="872961"/>
            </a:xfrm>
            <a:prstGeom prst="rect">
              <a:avLst/>
            </a:prstGeom>
            <a:noFill/>
            <a:ln>
              <a:noFill/>
            </a:ln>
          </p:spPr>
        </p:pic>
        <p:grpSp>
          <p:nvGrpSpPr>
            <p:cNvPr id="961" name="Google Shape;961;p98"/>
            <p:cNvGrpSpPr/>
            <p:nvPr/>
          </p:nvGrpSpPr>
          <p:grpSpPr>
            <a:xfrm>
              <a:off x="9771260" y="2391785"/>
              <a:ext cx="958703" cy="950409"/>
              <a:chOff x="5329944" y="4627055"/>
              <a:chExt cx="894646" cy="886906"/>
            </a:xfrm>
          </p:grpSpPr>
          <p:pic>
            <p:nvPicPr>
              <p:cNvPr id="962" name="Google Shape;962;p98"/>
              <p:cNvPicPr preferRelativeResize="0"/>
              <p:nvPr/>
            </p:nvPicPr>
            <p:blipFill rotWithShape="1">
              <a:blip r:embed="rId9">
                <a:alphaModFix/>
              </a:blip>
              <a:srcRect/>
              <a:stretch/>
            </p:blipFill>
            <p:spPr>
              <a:xfrm>
                <a:off x="5669298" y="4650371"/>
                <a:ext cx="555292" cy="863590"/>
              </a:xfrm>
              <a:prstGeom prst="rect">
                <a:avLst/>
              </a:prstGeom>
              <a:noFill/>
              <a:ln>
                <a:noFill/>
              </a:ln>
            </p:spPr>
          </p:pic>
          <p:pic>
            <p:nvPicPr>
              <p:cNvPr id="963" name="Google Shape;963;p98"/>
              <p:cNvPicPr preferRelativeResize="0"/>
              <p:nvPr/>
            </p:nvPicPr>
            <p:blipFill rotWithShape="1">
              <a:blip r:embed="rId10">
                <a:alphaModFix/>
              </a:blip>
              <a:srcRect/>
              <a:stretch/>
            </p:blipFill>
            <p:spPr>
              <a:xfrm rot="10800000" flipH="1">
                <a:off x="5329944" y="4627055"/>
                <a:ext cx="339354" cy="863590"/>
              </a:xfrm>
              <a:prstGeom prst="rect">
                <a:avLst/>
              </a:prstGeom>
              <a:noFill/>
              <a:ln>
                <a:noFill/>
              </a:ln>
            </p:spPr>
          </p:pic>
        </p:grpSp>
        <p:pic>
          <p:nvPicPr>
            <p:cNvPr id="964" name="Google Shape;964;p98"/>
            <p:cNvPicPr preferRelativeResize="0"/>
            <p:nvPr/>
          </p:nvPicPr>
          <p:blipFill rotWithShape="1">
            <a:blip r:embed="rId11">
              <a:alphaModFix/>
            </a:blip>
            <a:srcRect/>
            <a:stretch/>
          </p:blipFill>
          <p:spPr>
            <a:xfrm>
              <a:off x="10800315" y="2774814"/>
              <a:ext cx="901159" cy="824965"/>
            </a:xfrm>
            <a:prstGeom prst="rect">
              <a:avLst/>
            </a:prstGeom>
            <a:noFill/>
            <a:ln>
              <a:noFill/>
            </a:ln>
          </p:spPr>
        </p:pic>
      </p:grpSp>
      <p:pic>
        <p:nvPicPr>
          <p:cNvPr id="965" name="Google Shape;965;p98"/>
          <p:cNvPicPr preferRelativeResize="0"/>
          <p:nvPr/>
        </p:nvPicPr>
        <p:blipFill rotWithShape="1">
          <a:blip r:embed="rId12">
            <a:alphaModFix/>
          </a:blip>
          <a:srcRect/>
          <a:stretch/>
        </p:blipFill>
        <p:spPr>
          <a:xfrm>
            <a:off x="5880653" y="1647423"/>
            <a:ext cx="1201600" cy="1173600"/>
          </a:xfrm>
          <a:prstGeom prst="ellipse">
            <a:avLst/>
          </a:prstGeom>
          <a:noFill/>
          <a:ln>
            <a:noFill/>
          </a:ln>
        </p:spPr>
      </p:pic>
      <p:pic>
        <p:nvPicPr>
          <p:cNvPr id="966" name="Google Shape;966;p98"/>
          <p:cNvPicPr preferRelativeResize="0"/>
          <p:nvPr/>
        </p:nvPicPr>
        <p:blipFill rotWithShape="1">
          <a:blip r:embed="rId13">
            <a:alphaModFix/>
          </a:blip>
          <a:srcRect/>
          <a:stretch/>
        </p:blipFill>
        <p:spPr>
          <a:xfrm>
            <a:off x="3288120" y="1586607"/>
            <a:ext cx="1203048" cy="1170533"/>
          </a:xfrm>
          <a:prstGeom prst="rect">
            <a:avLst/>
          </a:prstGeom>
          <a:noFill/>
          <a:ln>
            <a:noFill/>
          </a:ln>
        </p:spPr>
      </p:pic>
      <p:pic>
        <p:nvPicPr>
          <p:cNvPr id="967" name="Google Shape;967;p98"/>
          <p:cNvPicPr preferRelativeResize="0"/>
          <p:nvPr/>
        </p:nvPicPr>
        <p:blipFill rotWithShape="1">
          <a:blip r:embed="rId14">
            <a:alphaModFix/>
          </a:blip>
          <a:srcRect/>
          <a:stretch/>
        </p:blipFill>
        <p:spPr>
          <a:xfrm>
            <a:off x="6994421" y="3436659"/>
            <a:ext cx="1203048" cy="1170533"/>
          </a:xfrm>
          <a:prstGeom prst="rect">
            <a:avLst/>
          </a:prstGeom>
          <a:noFill/>
          <a:ln>
            <a:noFill/>
          </a:ln>
        </p:spPr>
      </p:pic>
      <p:pic>
        <p:nvPicPr>
          <p:cNvPr id="968" name="Google Shape;968;p98"/>
          <p:cNvPicPr preferRelativeResize="0"/>
          <p:nvPr/>
        </p:nvPicPr>
        <p:blipFill rotWithShape="1">
          <a:blip r:embed="rId15">
            <a:alphaModFix/>
          </a:blip>
          <a:srcRect/>
          <a:stretch/>
        </p:blipFill>
        <p:spPr>
          <a:xfrm>
            <a:off x="5508493" y="5123552"/>
            <a:ext cx="1203048" cy="1191160"/>
          </a:xfrm>
          <a:prstGeom prst="rect">
            <a:avLst/>
          </a:prstGeom>
          <a:solidFill>
            <a:srgbClr val="F9F9F9"/>
          </a:solidFill>
          <a:ln>
            <a:noFill/>
          </a:ln>
        </p:spPr>
      </p:pic>
      <p:sp>
        <p:nvSpPr>
          <p:cNvPr id="969" name="Google Shape;969;p98"/>
          <p:cNvSpPr/>
          <p:nvPr/>
        </p:nvSpPr>
        <p:spPr>
          <a:xfrm>
            <a:off x="7728181" y="3026700"/>
            <a:ext cx="2466800" cy="352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3. Calibrate the model</a:t>
            </a:r>
            <a:endParaRPr sz="1600" b="1" kern="0">
              <a:solidFill>
                <a:srgbClr val="468AB2"/>
              </a:solidFill>
              <a:latin typeface="Century Gothic"/>
              <a:ea typeface="Century Gothic"/>
              <a:cs typeface="Century Gothic"/>
              <a:sym typeface="Century Gothic"/>
            </a:endParaRPr>
          </a:p>
        </p:txBody>
      </p:sp>
      <p:sp>
        <p:nvSpPr>
          <p:cNvPr id="970" name="Google Shape;970;p98"/>
          <p:cNvSpPr/>
          <p:nvPr/>
        </p:nvSpPr>
        <p:spPr>
          <a:xfrm>
            <a:off x="7084011" y="5108456"/>
            <a:ext cx="2383600" cy="3520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4. Validate the model</a:t>
            </a:r>
            <a:endParaRPr sz="1600" b="1" kern="0">
              <a:solidFill>
                <a:srgbClr val="468AB2"/>
              </a:solidFill>
              <a:latin typeface="Century Gothic"/>
              <a:ea typeface="Century Gothic"/>
              <a:cs typeface="Century Gothic"/>
              <a:sym typeface="Century Gothic"/>
            </a:endParaRPr>
          </a:p>
        </p:txBody>
      </p:sp>
      <p:sp>
        <p:nvSpPr>
          <p:cNvPr id="971" name="Google Shape;971;p98"/>
          <p:cNvSpPr/>
          <p:nvPr/>
        </p:nvSpPr>
        <p:spPr>
          <a:xfrm>
            <a:off x="2404328" y="6203881"/>
            <a:ext cx="2534800" cy="581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5. Use the model to answer the question</a:t>
            </a:r>
            <a:endParaRPr sz="1600" b="1" kern="0">
              <a:solidFill>
                <a:srgbClr val="468AB2"/>
              </a:solidFill>
              <a:latin typeface="Century Gothic"/>
              <a:ea typeface="Century Gothic"/>
              <a:cs typeface="Century Gothic"/>
              <a:sym typeface="Century Gothic"/>
            </a:endParaRPr>
          </a:p>
        </p:txBody>
      </p:sp>
      <p:pic>
        <p:nvPicPr>
          <p:cNvPr id="972" name="Google Shape;972;p98"/>
          <p:cNvPicPr preferRelativeResize="0"/>
          <p:nvPr/>
        </p:nvPicPr>
        <p:blipFill rotWithShape="1">
          <a:blip r:embed="rId16">
            <a:alphaModFix/>
          </a:blip>
          <a:srcRect/>
          <a:stretch/>
        </p:blipFill>
        <p:spPr>
          <a:xfrm rot="3675095">
            <a:off x="6874199" y="2580665"/>
            <a:ext cx="1126901" cy="448431"/>
          </a:xfrm>
          <a:prstGeom prst="ellipse">
            <a:avLst/>
          </a:prstGeom>
          <a:noFill/>
          <a:ln>
            <a:noFill/>
          </a:ln>
        </p:spPr>
      </p:pic>
      <p:pic>
        <p:nvPicPr>
          <p:cNvPr id="973" name="Google Shape;973;p98"/>
          <p:cNvPicPr preferRelativeResize="0"/>
          <p:nvPr/>
        </p:nvPicPr>
        <p:blipFill rotWithShape="1">
          <a:blip r:embed="rId16">
            <a:alphaModFix/>
          </a:blip>
          <a:srcRect/>
          <a:stretch/>
        </p:blipFill>
        <p:spPr>
          <a:xfrm>
            <a:off x="4616947" y="1776103"/>
            <a:ext cx="1127200" cy="448400"/>
          </a:xfrm>
          <a:prstGeom prst="ellipse">
            <a:avLst/>
          </a:prstGeom>
          <a:noFill/>
          <a:ln>
            <a:noFill/>
          </a:ln>
        </p:spPr>
      </p:pic>
      <p:pic>
        <p:nvPicPr>
          <p:cNvPr id="974" name="Google Shape;974;p98"/>
          <p:cNvPicPr preferRelativeResize="0"/>
          <p:nvPr/>
        </p:nvPicPr>
        <p:blipFill rotWithShape="1">
          <a:blip r:embed="rId16">
            <a:alphaModFix/>
          </a:blip>
          <a:srcRect/>
          <a:stretch/>
        </p:blipFill>
        <p:spPr>
          <a:xfrm rot="8225989">
            <a:off x="6560635" y="4806473"/>
            <a:ext cx="1127036" cy="448323"/>
          </a:xfrm>
          <a:prstGeom prst="ellipse">
            <a:avLst/>
          </a:prstGeom>
          <a:noFill/>
          <a:ln>
            <a:noFill/>
          </a:ln>
        </p:spPr>
      </p:pic>
      <p:pic>
        <p:nvPicPr>
          <p:cNvPr id="975" name="Google Shape;975;p98"/>
          <p:cNvPicPr preferRelativeResize="0"/>
          <p:nvPr/>
        </p:nvPicPr>
        <p:blipFill rotWithShape="1">
          <a:blip r:embed="rId17">
            <a:alphaModFix/>
          </a:blip>
          <a:srcRect/>
          <a:stretch/>
        </p:blipFill>
        <p:spPr>
          <a:xfrm>
            <a:off x="1103445" y="3780915"/>
            <a:ext cx="1208800" cy="1230000"/>
          </a:xfrm>
          <a:prstGeom prst="ellipse">
            <a:avLst/>
          </a:prstGeom>
          <a:noFill/>
          <a:ln>
            <a:noFill/>
          </a:ln>
        </p:spPr>
      </p:pic>
      <p:pic>
        <p:nvPicPr>
          <p:cNvPr id="976" name="Google Shape;976;p98"/>
          <p:cNvPicPr preferRelativeResize="0"/>
          <p:nvPr/>
        </p:nvPicPr>
        <p:blipFill rotWithShape="1">
          <a:blip r:embed="rId18">
            <a:alphaModFix/>
          </a:blip>
          <a:srcRect/>
          <a:stretch/>
        </p:blipFill>
        <p:spPr>
          <a:xfrm>
            <a:off x="3042067" y="5019281"/>
            <a:ext cx="1216000" cy="1216000"/>
          </a:xfrm>
          <a:prstGeom prst="ellipse">
            <a:avLst/>
          </a:prstGeom>
          <a:noFill/>
          <a:ln>
            <a:noFill/>
          </a:ln>
        </p:spPr>
      </p:pic>
      <p:pic>
        <p:nvPicPr>
          <p:cNvPr id="977" name="Google Shape;977;p98"/>
          <p:cNvPicPr preferRelativeResize="0"/>
          <p:nvPr/>
        </p:nvPicPr>
        <p:blipFill rotWithShape="1">
          <a:blip r:embed="rId16">
            <a:alphaModFix/>
          </a:blip>
          <a:srcRect/>
          <a:stretch/>
        </p:blipFill>
        <p:spPr>
          <a:xfrm rot="10563121">
            <a:off x="4349891" y="5701633"/>
            <a:ext cx="1127075" cy="448659"/>
          </a:xfrm>
          <a:prstGeom prst="ellipse">
            <a:avLst/>
          </a:prstGeom>
          <a:noFill/>
          <a:ln>
            <a:noFill/>
          </a:ln>
        </p:spPr>
      </p:pic>
      <p:sp>
        <p:nvSpPr>
          <p:cNvPr id="978" name="Google Shape;978;p98"/>
          <p:cNvSpPr/>
          <p:nvPr/>
        </p:nvSpPr>
        <p:spPr>
          <a:xfrm>
            <a:off x="448052" y="3378763"/>
            <a:ext cx="1677600" cy="581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6. Discuss results</a:t>
            </a:r>
            <a:endParaRPr sz="1600" b="1" kern="0">
              <a:solidFill>
                <a:srgbClr val="468AB2"/>
              </a:solidFill>
              <a:latin typeface="Century Gothic"/>
              <a:ea typeface="Century Gothic"/>
              <a:cs typeface="Century Gothic"/>
              <a:sym typeface="Century Gothic"/>
            </a:endParaRPr>
          </a:p>
        </p:txBody>
      </p:sp>
      <p:pic>
        <p:nvPicPr>
          <p:cNvPr id="979" name="Google Shape;979;p98"/>
          <p:cNvPicPr preferRelativeResize="0"/>
          <p:nvPr/>
        </p:nvPicPr>
        <p:blipFill rotWithShape="1">
          <a:blip r:embed="rId19">
            <a:alphaModFix/>
          </a:blip>
          <a:srcRect/>
          <a:stretch/>
        </p:blipFill>
        <p:spPr>
          <a:xfrm rot="4065661" flipH="1">
            <a:off x="3372187" y="1830023"/>
            <a:ext cx="1536711" cy="3757317"/>
          </a:xfrm>
          <a:prstGeom prst="chord">
            <a:avLst>
              <a:gd name="adj1" fmla="val 1660211"/>
              <a:gd name="adj2" fmla="val 16906919"/>
            </a:avLst>
          </a:prstGeom>
          <a:noFill/>
          <a:ln>
            <a:noFill/>
          </a:ln>
        </p:spPr>
      </p:pic>
      <p:pic>
        <p:nvPicPr>
          <p:cNvPr id="980" name="Google Shape;980;p98"/>
          <p:cNvPicPr preferRelativeResize="0"/>
          <p:nvPr/>
        </p:nvPicPr>
        <p:blipFill rotWithShape="1">
          <a:blip r:embed="rId20">
            <a:alphaModFix/>
          </a:blip>
          <a:srcRect/>
          <a:stretch/>
        </p:blipFill>
        <p:spPr>
          <a:xfrm rot="3554071">
            <a:off x="2157919" y="2542170"/>
            <a:ext cx="785267" cy="1376241"/>
          </a:xfrm>
          <a:prstGeom prst="rect">
            <a:avLst/>
          </a:prstGeom>
          <a:noFill/>
          <a:ln>
            <a:noFill/>
          </a:ln>
        </p:spPr>
      </p:pic>
      <p:pic>
        <p:nvPicPr>
          <p:cNvPr id="981" name="Google Shape;981;p98"/>
          <p:cNvPicPr preferRelativeResize="0"/>
          <p:nvPr/>
        </p:nvPicPr>
        <p:blipFill rotWithShape="1">
          <a:blip r:embed="rId21">
            <a:alphaModFix/>
          </a:blip>
          <a:srcRect t="-12549"/>
          <a:stretch/>
        </p:blipFill>
        <p:spPr>
          <a:xfrm rot="4813460" flipH="1">
            <a:off x="5440381" y="3149468"/>
            <a:ext cx="988527" cy="3006025"/>
          </a:xfrm>
          <a:prstGeom prst="rect">
            <a:avLst/>
          </a:prstGeom>
          <a:noFill/>
          <a:ln>
            <a:noFill/>
          </a:ln>
        </p:spPr>
      </p:pic>
      <p:pic>
        <p:nvPicPr>
          <p:cNvPr id="982" name="Google Shape;982;p98"/>
          <p:cNvPicPr preferRelativeResize="0"/>
          <p:nvPr/>
        </p:nvPicPr>
        <p:blipFill rotWithShape="1">
          <a:blip r:embed="rId20">
            <a:alphaModFix/>
          </a:blip>
          <a:srcRect/>
          <a:stretch/>
        </p:blipFill>
        <p:spPr>
          <a:xfrm rot="5681078" flipH="1">
            <a:off x="2472261" y="4660117"/>
            <a:ext cx="492627" cy="792313"/>
          </a:xfrm>
          <a:prstGeom prst="rect">
            <a:avLst/>
          </a:prstGeom>
          <a:noFill/>
          <a:ln>
            <a:noFill/>
          </a:ln>
        </p:spPr>
      </p:pic>
      <p:sp>
        <p:nvSpPr>
          <p:cNvPr id="983" name="Google Shape;983;p98"/>
          <p:cNvSpPr/>
          <p:nvPr/>
        </p:nvSpPr>
        <p:spPr>
          <a:xfrm>
            <a:off x="3854851" y="3412184"/>
            <a:ext cx="1389200" cy="4668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800"/>
            </a:pPr>
            <a:r>
              <a:rPr lang="en" sz="2400" kern="0">
                <a:solidFill>
                  <a:srgbClr val="468AB2"/>
                </a:solidFill>
                <a:latin typeface="Century Gothic"/>
                <a:ea typeface="Century Gothic"/>
                <a:cs typeface="Century Gothic"/>
                <a:sym typeface="Century Gothic"/>
              </a:rPr>
              <a:t>Iterate!</a:t>
            </a:r>
            <a:endParaRPr sz="1867" kern="0">
              <a:solidFill>
                <a:srgbClr val="000000"/>
              </a:solidFill>
              <a:latin typeface="Arial"/>
              <a:cs typeface="Arial"/>
              <a:sym typeface="Arial"/>
            </a:endParaRPr>
          </a:p>
        </p:txBody>
      </p:sp>
      <p:pic>
        <p:nvPicPr>
          <p:cNvPr id="984" name="Google Shape;984;p98"/>
          <p:cNvPicPr preferRelativeResize="0"/>
          <p:nvPr/>
        </p:nvPicPr>
        <p:blipFill rotWithShape="1">
          <a:blip r:embed="rId22">
            <a:alphaModFix/>
          </a:blip>
          <a:srcRect/>
          <a:stretch/>
        </p:blipFill>
        <p:spPr>
          <a:xfrm>
            <a:off x="10029002" y="1751986"/>
            <a:ext cx="1001393" cy="710348"/>
          </a:xfrm>
          <a:prstGeom prst="rect">
            <a:avLst/>
          </a:prstGeom>
          <a:noFill/>
          <a:ln w="9525" cap="flat" cmpd="sng">
            <a:solidFill>
              <a:schemeClr val="dk1"/>
            </a:solidFill>
            <a:prstDash val="solid"/>
            <a:round/>
            <a:headEnd type="none" w="sm" len="sm"/>
            <a:tailEnd type="none" w="sm" len="sm"/>
          </a:ln>
        </p:spPr>
      </p:pic>
      <p:pic>
        <p:nvPicPr>
          <p:cNvPr id="985" name="Google Shape;985;p98"/>
          <p:cNvPicPr preferRelativeResize="0"/>
          <p:nvPr/>
        </p:nvPicPr>
        <p:blipFill rotWithShape="1">
          <a:blip r:embed="rId23">
            <a:alphaModFix/>
          </a:blip>
          <a:srcRect/>
          <a:stretch/>
        </p:blipFill>
        <p:spPr>
          <a:xfrm>
            <a:off x="8286831" y="3306817"/>
            <a:ext cx="1694147" cy="1359139"/>
          </a:xfrm>
          <a:prstGeom prst="rect">
            <a:avLst/>
          </a:prstGeom>
          <a:noFill/>
          <a:ln>
            <a:noFill/>
          </a:ln>
        </p:spPr>
      </p:pic>
      <p:pic>
        <p:nvPicPr>
          <p:cNvPr id="986" name="Google Shape;986;p98"/>
          <p:cNvPicPr preferRelativeResize="0"/>
          <p:nvPr/>
        </p:nvPicPr>
        <p:blipFill rotWithShape="1">
          <a:blip r:embed="rId24">
            <a:alphaModFix/>
          </a:blip>
          <a:srcRect/>
          <a:stretch/>
        </p:blipFill>
        <p:spPr>
          <a:xfrm>
            <a:off x="10110500" y="3282752"/>
            <a:ext cx="1949237" cy="1380117"/>
          </a:xfrm>
          <a:prstGeom prst="rect">
            <a:avLst/>
          </a:prstGeom>
          <a:noFill/>
          <a:ln>
            <a:noFill/>
          </a:ln>
        </p:spPr>
      </p:pic>
      <p:pic>
        <p:nvPicPr>
          <p:cNvPr id="987" name="Google Shape;987;p98"/>
          <p:cNvPicPr preferRelativeResize="0"/>
          <p:nvPr/>
        </p:nvPicPr>
        <p:blipFill rotWithShape="1">
          <a:blip r:embed="rId25">
            <a:alphaModFix/>
          </a:blip>
          <a:srcRect/>
          <a:stretch/>
        </p:blipFill>
        <p:spPr>
          <a:xfrm>
            <a:off x="6864086" y="5394988"/>
            <a:ext cx="2140500" cy="1446601"/>
          </a:xfrm>
          <a:prstGeom prst="rect">
            <a:avLst/>
          </a:prstGeom>
          <a:solidFill>
            <a:schemeClr val="lt1"/>
          </a:solidFill>
          <a:ln>
            <a:noFill/>
          </a:ln>
        </p:spPr>
      </p:pic>
      <p:pic>
        <p:nvPicPr>
          <p:cNvPr id="988" name="Google Shape;988;p98"/>
          <p:cNvPicPr preferRelativeResize="0"/>
          <p:nvPr/>
        </p:nvPicPr>
        <p:blipFill rotWithShape="1">
          <a:blip r:embed="rId26">
            <a:alphaModFix/>
          </a:blip>
          <a:srcRect/>
          <a:stretch/>
        </p:blipFill>
        <p:spPr>
          <a:xfrm>
            <a:off x="9027964" y="5428263"/>
            <a:ext cx="2273552" cy="1318519"/>
          </a:xfrm>
          <a:prstGeom prst="rect">
            <a:avLst/>
          </a:prstGeom>
          <a:solidFill>
            <a:schemeClr val="lt1"/>
          </a:solidFill>
          <a:ln>
            <a:noFill/>
          </a:ln>
        </p:spPr>
      </p:pic>
      <p:pic>
        <p:nvPicPr>
          <p:cNvPr id="989" name="Google Shape;989;p98"/>
          <p:cNvPicPr preferRelativeResize="0"/>
          <p:nvPr/>
        </p:nvPicPr>
        <p:blipFill rotWithShape="1">
          <a:blip r:embed="rId16">
            <a:alphaModFix/>
          </a:blip>
          <a:srcRect/>
          <a:stretch/>
        </p:blipFill>
        <p:spPr>
          <a:xfrm rot="-8742054">
            <a:off x="1794478" y="5177214"/>
            <a:ext cx="1127215" cy="448447"/>
          </a:xfrm>
          <a:prstGeom prst="ellipse">
            <a:avLst/>
          </a:prstGeom>
          <a:noFill/>
          <a:ln>
            <a:noFill/>
          </a:ln>
        </p:spPr>
      </p:pic>
      <p:pic>
        <p:nvPicPr>
          <p:cNvPr id="990" name="Google Shape;990;p98"/>
          <p:cNvPicPr preferRelativeResize="0"/>
          <p:nvPr/>
        </p:nvPicPr>
        <p:blipFill rotWithShape="1">
          <a:blip r:embed="rId27">
            <a:alphaModFix/>
          </a:blip>
          <a:srcRect l="41560" t="111420" r="-41560" b="-111420"/>
          <a:stretch/>
        </p:blipFill>
        <p:spPr>
          <a:xfrm>
            <a:off x="2362200" y="2870200"/>
            <a:ext cx="7467600" cy="1117600"/>
          </a:xfrm>
          <a:prstGeom prst="rect">
            <a:avLst/>
          </a:prstGeom>
          <a:noFill/>
          <a:ln>
            <a:noFill/>
          </a:ln>
        </p:spPr>
      </p:pic>
      <p:sp>
        <p:nvSpPr>
          <p:cNvPr id="991" name="Google Shape;991;p98"/>
          <p:cNvSpPr/>
          <p:nvPr/>
        </p:nvSpPr>
        <p:spPr>
          <a:xfrm>
            <a:off x="448067" y="1052367"/>
            <a:ext cx="2383600" cy="907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468AB2"/>
              </a:buClr>
              <a:buSzPts val="1200"/>
            </a:pPr>
            <a:r>
              <a:rPr lang="en" sz="1600" b="1" kern="0">
                <a:solidFill>
                  <a:srgbClr val="468AB2"/>
                </a:solidFill>
                <a:latin typeface="Century Gothic"/>
                <a:ea typeface="Century Gothic"/>
                <a:cs typeface="Century Gothic"/>
                <a:sym typeface="Century Gothic"/>
              </a:rPr>
              <a:t>Identify the model </a:t>
            </a:r>
            <a:r>
              <a:rPr lang="en" sz="1600" b="1" i="1" kern="0">
                <a:solidFill>
                  <a:srgbClr val="468AB2"/>
                </a:solidFill>
                <a:latin typeface="Century Gothic"/>
                <a:ea typeface="Century Gothic"/>
                <a:cs typeface="Century Gothic"/>
                <a:sym typeface="Century Gothic"/>
              </a:rPr>
              <a:t>(construct/understand  the model structure)</a:t>
            </a:r>
            <a:endParaRPr sz="1600" b="1" i="1" kern="0">
              <a:solidFill>
                <a:srgbClr val="468AB2"/>
              </a:solidFill>
              <a:latin typeface="Century Gothic"/>
              <a:ea typeface="Century Gothic"/>
              <a:cs typeface="Century Gothic"/>
              <a:sym typeface="Century Gothic"/>
            </a:endParaRPr>
          </a:p>
        </p:txBody>
      </p:sp>
      <p:pic>
        <p:nvPicPr>
          <p:cNvPr id="992" name="Google Shape;992;p98"/>
          <p:cNvPicPr preferRelativeResize="0"/>
          <p:nvPr/>
        </p:nvPicPr>
        <p:blipFill>
          <a:blip r:embed="rId28">
            <a:alphaModFix/>
          </a:blip>
          <a:stretch>
            <a:fillRect/>
          </a:stretch>
        </p:blipFill>
        <p:spPr>
          <a:xfrm>
            <a:off x="448067" y="1807100"/>
            <a:ext cx="2140400" cy="1092773"/>
          </a:xfrm>
          <a:prstGeom prst="rect">
            <a:avLst/>
          </a:prstGeom>
          <a:noFill/>
          <a:ln>
            <a:noFill/>
          </a:ln>
        </p:spPr>
      </p:pic>
      <p:sp>
        <p:nvSpPr>
          <p:cNvPr id="993" name="Google Shape;993;p98"/>
          <p:cNvSpPr txBox="1"/>
          <p:nvPr/>
        </p:nvSpPr>
        <p:spPr>
          <a:xfrm>
            <a:off x="2582151" y="1073851"/>
            <a:ext cx="546400" cy="58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336481"/>
                </a:solidFill>
                <a:latin typeface="Arial"/>
                <a:cs typeface="Arial"/>
                <a:sym typeface="Arial"/>
              </a:rPr>
              <a:t> +</a:t>
            </a:r>
            <a:endParaRPr sz="2400" b="1" kern="0">
              <a:solidFill>
                <a:srgbClr val="336481"/>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8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7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8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9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97"/>
        <p:cNvGrpSpPr/>
        <p:nvPr/>
      </p:nvGrpSpPr>
      <p:grpSpPr>
        <a:xfrm>
          <a:off x="0" y="0"/>
          <a:ext cx="0" cy="0"/>
          <a:chOff x="0" y="0"/>
          <a:chExt cx="0" cy="0"/>
        </a:xfrm>
      </p:grpSpPr>
      <p:sp>
        <p:nvSpPr>
          <p:cNvPr id="998" name="Google Shape;998;p99"/>
          <p:cNvSpPr txBox="1">
            <a:spLocks noGrp="1"/>
          </p:cNvSpPr>
          <p:nvPr>
            <p:ph type="title"/>
          </p:nvPr>
        </p:nvSpPr>
        <p:spPr>
          <a:xfrm>
            <a:off x="666752" y="366186"/>
            <a:ext cx="10850033" cy="745060"/>
          </a:xfrm>
          <a:prstGeom prst="rect">
            <a:avLst/>
          </a:prstGeom>
          <a:noFill/>
          <a:ln>
            <a:noFill/>
          </a:ln>
        </p:spPr>
        <p:txBody>
          <a:bodyPr spcFirstLastPara="1" wrap="square" lIns="0" tIns="60933" rIns="121900" bIns="60933" anchor="ctr" anchorCtr="0">
            <a:noAutofit/>
          </a:bodyPr>
          <a:lstStyle/>
          <a:p>
            <a:r>
              <a:rPr lang="en" b="1"/>
              <a:t>Mathematical modeling, more a craft than a science</a:t>
            </a:r>
            <a:endParaRPr b="1"/>
          </a:p>
        </p:txBody>
      </p:sp>
      <p:sp>
        <p:nvSpPr>
          <p:cNvPr id="999" name="Google Shape;999;p99"/>
          <p:cNvSpPr txBox="1">
            <a:spLocks noGrp="1"/>
          </p:cNvSpPr>
          <p:nvPr>
            <p:ph type="body" idx="1"/>
          </p:nvPr>
        </p:nvSpPr>
        <p:spPr>
          <a:xfrm>
            <a:off x="385401" y="2180861"/>
            <a:ext cx="8789600" cy="3884400"/>
          </a:xfrm>
          <a:prstGeom prst="rect">
            <a:avLst/>
          </a:prstGeom>
          <a:noFill/>
          <a:ln>
            <a:noFill/>
          </a:ln>
        </p:spPr>
        <p:txBody>
          <a:bodyPr spcFirstLastPara="1" wrap="square" lIns="0" tIns="60933" rIns="121900" bIns="60933" anchor="t" anchorCtr="0">
            <a:noAutofit/>
          </a:bodyPr>
          <a:lstStyle/>
          <a:p>
            <a:pPr marL="380990" indent="-380990">
              <a:buFont typeface="Arial"/>
              <a:buChar char="•"/>
            </a:pPr>
            <a:r>
              <a:rPr lang="en" b="1"/>
              <a:t>hands-on</a:t>
            </a:r>
            <a:r>
              <a:rPr lang="en"/>
              <a:t>: tap into available resources to solve problems, there is no «deep» theory of infectious disease mathematics</a:t>
            </a:r>
            <a:endParaRPr/>
          </a:p>
          <a:p>
            <a:pPr marL="0" indent="0">
              <a:spcBef>
                <a:spcPts val="800"/>
              </a:spcBef>
            </a:pPr>
            <a:endParaRPr/>
          </a:p>
          <a:p>
            <a:pPr marL="380990" indent="-380990">
              <a:spcBef>
                <a:spcPts val="800"/>
              </a:spcBef>
              <a:buFont typeface="Arial"/>
              <a:buChar char="•"/>
            </a:pPr>
            <a:r>
              <a:rPr lang="en" b="1"/>
              <a:t>interdisciplinary</a:t>
            </a:r>
            <a:r>
              <a:rPr lang="en"/>
              <a:t> : understand the data creation process by talking to microbiologists, epidemiologists, bioinformaticians</a:t>
            </a:r>
            <a:endParaRPr/>
          </a:p>
          <a:p>
            <a:pPr marL="380990" indent="-190495">
              <a:spcBef>
                <a:spcPts val="800"/>
              </a:spcBef>
            </a:pPr>
            <a:endParaRPr/>
          </a:p>
          <a:p>
            <a:pPr marL="380990" indent="-380990">
              <a:spcBef>
                <a:spcPts val="800"/>
              </a:spcBef>
              <a:buFont typeface="Arial"/>
              <a:buChar char="•"/>
            </a:pPr>
            <a:r>
              <a:rPr lang="en" b="1"/>
              <a:t>communication</a:t>
            </a:r>
            <a:r>
              <a:rPr lang="en"/>
              <a:t>: align with interests of your non-technical partners and communicate results effectively</a:t>
            </a:r>
            <a:endParaRPr/>
          </a:p>
          <a:p>
            <a:pPr marL="380990" indent="-190495">
              <a:spcBef>
                <a:spcPts val="800"/>
              </a:spcBef>
            </a:pPr>
            <a:endParaRPr/>
          </a:p>
        </p:txBody>
      </p:sp>
      <p:sp>
        <p:nvSpPr>
          <p:cNvPr id="1000" name="Google Shape;1000;p99"/>
          <p:cNvSpPr txBox="1">
            <a:spLocks noGrp="1"/>
          </p:cNvSpPr>
          <p:nvPr>
            <p:ph type="body" idx="2"/>
          </p:nvPr>
        </p:nvSpPr>
        <p:spPr>
          <a:xfrm>
            <a:off x="666750" y="1220755"/>
            <a:ext cx="10850033" cy="431800"/>
          </a:xfrm>
          <a:prstGeom prst="rect">
            <a:avLst/>
          </a:prstGeom>
          <a:noFill/>
          <a:ln>
            <a:noFill/>
          </a:ln>
        </p:spPr>
        <p:txBody>
          <a:bodyPr spcFirstLastPara="1" wrap="square" lIns="0" tIns="60933" rIns="121900" bIns="60933" anchor="t" anchorCtr="0">
            <a:noAutofit/>
          </a:bodyPr>
          <a:lstStyle/>
          <a:p>
            <a:pPr marL="0" indent="0">
              <a:spcBef>
                <a:spcPts val="0"/>
              </a:spcBef>
            </a:pPr>
            <a:r>
              <a:rPr lang="en"/>
              <a:t>Specific skills you do not necessarily learn in a lecture</a:t>
            </a:r>
            <a:endParaRPr/>
          </a:p>
        </p:txBody>
      </p:sp>
      <p:pic>
        <p:nvPicPr>
          <p:cNvPr id="1001" name="Google Shape;1001;p99"/>
          <p:cNvPicPr preferRelativeResize="0"/>
          <p:nvPr/>
        </p:nvPicPr>
        <p:blipFill rotWithShape="1">
          <a:blip r:embed="rId3">
            <a:alphaModFix/>
          </a:blip>
          <a:srcRect l="20308" r="19961"/>
          <a:stretch/>
        </p:blipFill>
        <p:spPr>
          <a:xfrm>
            <a:off x="9175033" y="2060234"/>
            <a:ext cx="2843800" cy="2737533"/>
          </a:xfrm>
          <a:prstGeom prst="rect">
            <a:avLst/>
          </a:prstGeom>
          <a:noFill/>
          <a:ln>
            <a:noFill/>
          </a:ln>
        </p:spPr>
      </p:pic>
      <p:pic>
        <p:nvPicPr>
          <p:cNvPr id="1002" name="Google Shape;1002;p99"/>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1003" name="Google Shape;1003;p99"/>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00"/>
          <p:cNvSpPr txBox="1">
            <a:spLocks noGrp="1"/>
          </p:cNvSpPr>
          <p:nvPr>
            <p:ph type="sldNum" idx="12"/>
          </p:nvPr>
        </p:nvSpPr>
        <p:spPr>
          <a:xfrm>
            <a:off x="10896533" y="6308723"/>
            <a:ext cx="620400" cy="366400"/>
          </a:xfrm>
          <a:prstGeom prst="rect">
            <a:avLst/>
          </a:prstGeom>
        </p:spPr>
        <p:txBody>
          <a:bodyPr spcFirstLastPara="1" wrap="square" lIns="91433" tIns="45700" rIns="91433" bIns="45700" anchor="ctr" anchorCtr="0">
            <a:noAutofit/>
          </a:bodyPr>
          <a:lstStyle/>
          <a:p>
            <a:pPr defTabSz="1219170"/>
            <a:fld id="{00000000-1234-1234-1234-123412341234}" type="slidenum">
              <a:rPr lang="en" kern="0"/>
              <a:pPr defTabSz="1219170"/>
              <a:t>58</a:t>
            </a:fld>
            <a:endParaRPr kern="0"/>
          </a:p>
        </p:txBody>
      </p:sp>
      <p:sp>
        <p:nvSpPr>
          <p:cNvPr id="1010" name="Google Shape;1010;p100"/>
          <p:cNvSpPr txBox="1">
            <a:spLocks noGrp="1"/>
          </p:cNvSpPr>
          <p:nvPr>
            <p:ph type="title"/>
          </p:nvPr>
        </p:nvSpPr>
        <p:spPr>
          <a:xfrm>
            <a:off x="666751" y="366187"/>
            <a:ext cx="10850000" cy="745200"/>
          </a:xfrm>
          <a:prstGeom prst="rect">
            <a:avLst/>
          </a:prstGeom>
        </p:spPr>
        <p:txBody>
          <a:bodyPr spcFirstLastPara="1" wrap="square" lIns="0" tIns="45700" rIns="91433" bIns="45700" anchor="ctr" anchorCtr="0">
            <a:noAutofit/>
          </a:bodyPr>
          <a:lstStyle/>
          <a:p>
            <a:pPr algn="ctr"/>
            <a:r>
              <a:rPr lang="en" b="1">
                <a:solidFill>
                  <a:schemeClr val="dk1"/>
                </a:solidFill>
              </a:rPr>
              <a:t>Modeling = a process where people from different worlds meet on a common ground</a:t>
            </a:r>
            <a:endParaRPr b="1">
              <a:solidFill>
                <a:schemeClr val="dk1"/>
              </a:solidFill>
            </a:endParaRPr>
          </a:p>
        </p:txBody>
      </p:sp>
      <p:pic>
        <p:nvPicPr>
          <p:cNvPr id="1011" name="Google Shape;1011;p100"/>
          <p:cNvPicPr preferRelativeResize="0"/>
          <p:nvPr/>
        </p:nvPicPr>
        <p:blipFill>
          <a:blip r:embed="rId3">
            <a:alphaModFix/>
          </a:blip>
          <a:stretch>
            <a:fillRect/>
          </a:stretch>
        </p:blipFill>
        <p:spPr>
          <a:xfrm>
            <a:off x="42451" y="1486000"/>
            <a:ext cx="1362875" cy="1362875"/>
          </a:xfrm>
          <a:prstGeom prst="rect">
            <a:avLst/>
          </a:prstGeom>
          <a:noFill/>
          <a:ln>
            <a:noFill/>
          </a:ln>
        </p:spPr>
      </p:pic>
      <p:pic>
        <p:nvPicPr>
          <p:cNvPr id="1012" name="Google Shape;1012;p100"/>
          <p:cNvPicPr preferRelativeResize="0"/>
          <p:nvPr/>
        </p:nvPicPr>
        <p:blipFill rotWithShape="1">
          <a:blip r:embed="rId4">
            <a:alphaModFix/>
          </a:blip>
          <a:srcRect l="3269" t="14906" r="51449" b="16147"/>
          <a:stretch/>
        </p:blipFill>
        <p:spPr>
          <a:xfrm>
            <a:off x="1400875" y="1593275"/>
            <a:ext cx="1821127" cy="1393925"/>
          </a:xfrm>
          <a:prstGeom prst="rect">
            <a:avLst/>
          </a:prstGeom>
          <a:noFill/>
          <a:ln>
            <a:noFill/>
          </a:ln>
        </p:spPr>
      </p:pic>
      <p:pic>
        <p:nvPicPr>
          <p:cNvPr id="1013" name="Google Shape;1013;p100"/>
          <p:cNvPicPr preferRelativeResize="0"/>
          <p:nvPr/>
        </p:nvPicPr>
        <p:blipFill>
          <a:blip r:embed="rId5">
            <a:alphaModFix/>
          </a:blip>
          <a:stretch>
            <a:fillRect/>
          </a:stretch>
        </p:blipFill>
        <p:spPr>
          <a:xfrm>
            <a:off x="3958925" y="3202175"/>
            <a:ext cx="1623451" cy="1623451"/>
          </a:xfrm>
          <a:prstGeom prst="rect">
            <a:avLst/>
          </a:prstGeom>
          <a:noFill/>
          <a:ln>
            <a:noFill/>
          </a:ln>
        </p:spPr>
      </p:pic>
      <p:pic>
        <p:nvPicPr>
          <p:cNvPr id="1014" name="Google Shape;1014;p100"/>
          <p:cNvPicPr preferRelativeResize="0"/>
          <p:nvPr/>
        </p:nvPicPr>
        <p:blipFill rotWithShape="1">
          <a:blip r:embed="rId6">
            <a:alphaModFix/>
          </a:blip>
          <a:srcRect l="5926" t="11326" b="10773"/>
          <a:stretch/>
        </p:blipFill>
        <p:spPr>
          <a:xfrm>
            <a:off x="6747188" y="4628263"/>
            <a:ext cx="2299400" cy="1903876"/>
          </a:xfrm>
          <a:prstGeom prst="rect">
            <a:avLst/>
          </a:prstGeom>
          <a:noFill/>
          <a:ln>
            <a:noFill/>
          </a:ln>
        </p:spPr>
      </p:pic>
      <p:sp>
        <p:nvSpPr>
          <p:cNvPr id="1015" name="Google Shape;1015;p100"/>
          <p:cNvSpPr/>
          <p:nvPr/>
        </p:nvSpPr>
        <p:spPr>
          <a:xfrm rot="5400000">
            <a:off x="2510175" y="2994425"/>
            <a:ext cx="1428000" cy="12284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algn="ctr" defTabSz="1219170">
              <a:buClr>
                <a:srgbClr val="000000"/>
              </a:buClr>
            </a:pPr>
            <a:endParaRPr sz="1467" kern="0">
              <a:solidFill>
                <a:srgbClr val="000000"/>
              </a:solidFill>
              <a:latin typeface="Arial"/>
              <a:cs typeface="Arial"/>
              <a:sym typeface="Arial"/>
            </a:endParaRPr>
          </a:p>
        </p:txBody>
      </p:sp>
      <p:sp>
        <p:nvSpPr>
          <p:cNvPr id="1016" name="Google Shape;1016;p100"/>
          <p:cNvSpPr txBox="1"/>
          <p:nvPr/>
        </p:nvSpPr>
        <p:spPr>
          <a:xfrm>
            <a:off x="3187425" y="1634600"/>
            <a:ext cx="5997200" cy="1107981"/>
          </a:xfrm>
          <a:prstGeom prst="rect">
            <a:avLst/>
          </a:prstGeom>
          <a:noFill/>
          <a:ln>
            <a:noFill/>
          </a:ln>
        </p:spPr>
        <p:txBody>
          <a:bodyPr spcFirstLastPara="1" wrap="square" lIns="91433" tIns="91433" rIns="91433" bIns="91433" anchor="t" anchorCtr="0">
            <a:spAutoFit/>
          </a:bodyPr>
          <a:lstStyle/>
          <a:p>
            <a:pPr defTabSz="1219170">
              <a:buClr>
                <a:srgbClr val="000000"/>
              </a:buClr>
            </a:pPr>
            <a:r>
              <a:rPr lang="en" sz="2000" b="1" i="1" kern="0">
                <a:solidFill>
                  <a:srgbClr val="222222"/>
                </a:solidFill>
                <a:latin typeface="Arial"/>
                <a:cs typeface="Arial"/>
                <a:sym typeface="Arial"/>
              </a:rPr>
              <a:t>biologist/epidemiologist/entomologists</a:t>
            </a:r>
            <a:r>
              <a:rPr lang="en" sz="2000" i="1" kern="0">
                <a:solidFill>
                  <a:srgbClr val="222222"/>
                </a:solidFill>
                <a:latin typeface="Arial"/>
                <a:cs typeface="Arial"/>
                <a:sym typeface="Arial"/>
              </a:rPr>
              <a:t>:</a:t>
            </a:r>
            <a:endParaRPr sz="2000" i="1" kern="0">
              <a:solidFill>
                <a:srgbClr val="222222"/>
              </a:solidFill>
              <a:latin typeface="Arial"/>
              <a:cs typeface="Arial"/>
              <a:sym typeface="Arial"/>
            </a:endParaRPr>
          </a:p>
          <a:p>
            <a:pPr defTabSz="1219170">
              <a:buClr>
                <a:srgbClr val="000000"/>
              </a:buClr>
            </a:pPr>
            <a:r>
              <a:rPr lang="en" sz="2000" i="1" kern="0">
                <a:solidFill>
                  <a:srgbClr val="222222"/>
                </a:solidFill>
                <a:latin typeface="Arial"/>
                <a:cs typeface="Arial"/>
                <a:sym typeface="Arial"/>
              </a:rPr>
              <a:t>translate biological and population-level observations into flow diagrams</a:t>
            </a:r>
            <a:endParaRPr sz="2000" i="1" kern="0">
              <a:solidFill>
                <a:srgbClr val="222222"/>
              </a:solidFill>
              <a:latin typeface="Arial"/>
              <a:cs typeface="Arial"/>
              <a:sym typeface="Arial"/>
            </a:endParaRPr>
          </a:p>
        </p:txBody>
      </p:sp>
      <p:sp>
        <p:nvSpPr>
          <p:cNvPr id="1017" name="Google Shape;1017;p100"/>
          <p:cNvSpPr/>
          <p:nvPr/>
        </p:nvSpPr>
        <p:spPr>
          <a:xfrm rot="5400000">
            <a:off x="5036400" y="4829475"/>
            <a:ext cx="1428000" cy="12284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algn="ctr" defTabSz="1219170">
              <a:buClr>
                <a:srgbClr val="000000"/>
              </a:buClr>
            </a:pPr>
            <a:endParaRPr sz="1467" kern="0">
              <a:solidFill>
                <a:srgbClr val="000000"/>
              </a:solidFill>
              <a:latin typeface="Arial"/>
              <a:cs typeface="Arial"/>
              <a:sym typeface="Arial"/>
            </a:endParaRPr>
          </a:p>
        </p:txBody>
      </p:sp>
      <p:sp>
        <p:nvSpPr>
          <p:cNvPr id="1018" name="Google Shape;1018;p100"/>
          <p:cNvSpPr txBox="1"/>
          <p:nvPr/>
        </p:nvSpPr>
        <p:spPr>
          <a:xfrm>
            <a:off x="5723412" y="3490251"/>
            <a:ext cx="4605600" cy="800205"/>
          </a:xfrm>
          <a:prstGeom prst="rect">
            <a:avLst/>
          </a:prstGeom>
          <a:noFill/>
          <a:ln>
            <a:noFill/>
          </a:ln>
        </p:spPr>
        <p:txBody>
          <a:bodyPr spcFirstLastPara="1" wrap="square" lIns="91433" tIns="91433" rIns="91433" bIns="91433" anchor="t" anchorCtr="0">
            <a:spAutoFit/>
          </a:bodyPr>
          <a:lstStyle/>
          <a:p>
            <a:pPr defTabSz="1219170">
              <a:buClr>
                <a:srgbClr val="000000"/>
              </a:buClr>
            </a:pPr>
            <a:r>
              <a:rPr lang="en" sz="2000" b="1" i="1" kern="0">
                <a:solidFill>
                  <a:srgbClr val="222222"/>
                </a:solidFill>
                <a:latin typeface="Arial"/>
                <a:cs typeface="Arial"/>
                <a:sym typeface="Arial"/>
              </a:rPr>
              <a:t>mathematician: </a:t>
            </a:r>
            <a:endParaRPr sz="2000" b="1" i="1" kern="0">
              <a:solidFill>
                <a:srgbClr val="222222"/>
              </a:solidFill>
              <a:latin typeface="Arial"/>
              <a:cs typeface="Arial"/>
              <a:sym typeface="Arial"/>
            </a:endParaRPr>
          </a:p>
          <a:p>
            <a:pPr defTabSz="1219170">
              <a:buClr>
                <a:srgbClr val="000000"/>
              </a:buClr>
            </a:pPr>
            <a:r>
              <a:rPr lang="en" sz="2000" i="1" kern="0">
                <a:solidFill>
                  <a:srgbClr val="222222"/>
                </a:solidFill>
                <a:latin typeface="Arial"/>
                <a:cs typeface="Arial"/>
                <a:sym typeface="Arial"/>
              </a:rPr>
              <a:t>translates flow diagrams into equations</a:t>
            </a:r>
            <a:endParaRPr sz="2000" i="1" kern="0">
              <a:solidFill>
                <a:srgbClr val="222222"/>
              </a:solidFill>
              <a:latin typeface="Arial"/>
              <a:cs typeface="Arial"/>
              <a:sym typeface="Arial"/>
            </a:endParaRPr>
          </a:p>
        </p:txBody>
      </p:sp>
      <p:sp>
        <p:nvSpPr>
          <p:cNvPr id="1019" name="Google Shape;1019;p100"/>
          <p:cNvSpPr txBox="1"/>
          <p:nvPr/>
        </p:nvSpPr>
        <p:spPr>
          <a:xfrm>
            <a:off x="76200" y="5256212"/>
            <a:ext cx="4842400" cy="800205"/>
          </a:xfrm>
          <a:prstGeom prst="rect">
            <a:avLst/>
          </a:prstGeom>
          <a:noFill/>
          <a:ln>
            <a:noFill/>
          </a:ln>
        </p:spPr>
        <p:txBody>
          <a:bodyPr spcFirstLastPara="1" wrap="square" lIns="91433" tIns="91433" rIns="91433" bIns="91433" anchor="t" anchorCtr="0">
            <a:spAutoFit/>
          </a:bodyPr>
          <a:lstStyle/>
          <a:p>
            <a:pPr defTabSz="1219170">
              <a:buClr>
                <a:srgbClr val="000000"/>
              </a:buClr>
            </a:pPr>
            <a:r>
              <a:rPr lang="en" sz="2000" b="1" i="1" kern="0">
                <a:solidFill>
                  <a:srgbClr val="222222"/>
                </a:solidFill>
                <a:latin typeface="Arial"/>
                <a:cs typeface="Arial"/>
                <a:sym typeface="Arial"/>
              </a:rPr>
              <a:t>software engineer/computer science: </a:t>
            </a:r>
            <a:endParaRPr sz="2000" b="1" i="1" kern="0">
              <a:solidFill>
                <a:srgbClr val="222222"/>
              </a:solidFill>
              <a:latin typeface="Arial"/>
              <a:cs typeface="Arial"/>
              <a:sym typeface="Arial"/>
            </a:endParaRPr>
          </a:p>
          <a:p>
            <a:pPr defTabSz="1219170">
              <a:buClr>
                <a:srgbClr val="000000"/>
              </a:buClr>
              <a:buSzPts val="800"/>
            </a:pPr>
            <a:r>
              <a:rPr lang="en" sz="2000" i="1" kern="0">
                <a:solidFill>
                  <a:srgbClr val="222222"/>
                </a:solidFill>
                <a:latin typeface="Arial"/>
                <a:cs typeface="Arial"/>
                <a:sym typeface="Arial"/>
              </a:rPr>
              <a:t>translates equations into computer code</a:t>
            </a:r>
            <a:endParaRPr sz="2000" i="1" kern="0">
              <a:solidFill>
                <a:srgbClr val="222222"/>
              </a:solidFill>
              <a:latin typeface="Arial"/>
              <a:cs typeface="Arial"/>
              <a:sym typeface="Arial"/>
            </a:endParaRPr>
          </a:p>
        </p:txBody>
      </p:sp>
      <p:pic>
        <p:nvPicPr>
          <p:cNvPr id="1020" name="Google Shape;1020;p100"/>
          <p:cNvPicPr preferRelativeResize="0"/>
          <p:nvPr/>
        </p:nvPicPr>
        <p:blipFill>
          <a:blip r:embed="rId7">
            <a:alphaModFix/>
          </a:blip>
          <a:stretch>
            <a:fillRect/>
          </a:stretch>
        </p:blipFill>
        <p:spPr>
          <a:xfrm>
            <a:off x="3062453" y="6248549"/>
            <a:ext cx="493916" cy="493916"/>
          </a:xfrm>
          <a:prstGeom prst="rect">
            <a:avLst/>
          </a:prstGeom>
          <a:noFill/>
          <a:ln>
            <a:noFill/>
          </a:ln>
        </p:spPr>
      </p:pic>
      <p:pic>
        <p:nvPicPr>
          <p:cNvPr id="1021" name="Google Shape;1021;p100"/>
          <p:cNvPicPr preferRelativeResize="0"/>
          <p:nvPr/>
        </p:nvPicPr>
        <p:blipFill>
          <a:blip r:embed="rId8">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01"/>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pPr algn="l">
              <a:buClr>
                <a:srgbClr val="262626"/>
              </a:buClr>
              <a:buSzPts val="1800"/>
            </a:pPr>
            <a:r>
              <a:rPr lang="en"/>
              <a:t>Statistical vs mathematical modelling</a:t>
            </a:r>
            <a:endParaRPr/>
          </a:p>
          <a:p>
            <a:pPr algn="l">
              <a:buClr>
                <a:srgbClr val="262626"/>
              </a:buClr>
              <a:buSzPts val="1800"/>
            </a:pPr>
            <a:endParaRPr/>
          </a:p>
        </p:txBody>
      </p:sp>
      <p:grpSp>
        <p:nvGrpSpPr>
          <p:cNvPr id="1028" name="Google Shape;1028;p101"/>
          <p:cNvGrpSpPr/>
          <p:nvPr/>
        </p:nvGrpSpPr>
        <p:grpSpPr>
          <a:xfrm>
            <a:off x="4248" y="1403523"/>
            <a:ext cx="5954957" cy="2525431"/>
            <a:chOff x="3186" y="1052642"/>
            <a:chExt cx="4466218" cy="1894073"/>
          </a:xfrm>
        </p:grpSpPr>
        <p:pic>
          <p:nvPicPr>
            <p:cNvPr id="1029" name="Google Shape;1029;p101"/>
            <p:cNvPicPr preferRelativeResize="0"/>
            <p:nvPr/>
          </p:nvPicPr>
          <p:blipFill rotWithShape="1">
            <a:blip r:embed="rId3">
              <a:alphaModFix/>
            </a:blip>
            <a:srcRect/>
            <a:stretch/>
          </p:blipFill>
          <p:spPr>
            <a:xfrm>
              <a:off x="3335575" y="1382293"/>
              <a:ext cx="1133829" cy="1140605"/>
            </a:xfrm>
            <a:prstGeom prst="rect">
              <a:avLst/>
            </a:prstGeom>
            <a:noFill/>
            <a:ln>
              <a:noFill/>
            </a:ln>
          </p:spPr>
        </p:pic>
        <p:pic>
          <p:nvPicPr>
            <p:cNvPr id="1030" name="Google Shape;1030;p101"/>
            <p:cNvPicPr preferRelativeResize="0"/>
            <p:nvPr/>
          </p:nvPicPr>
          <p:blipFill rotWithShape="1">
            <a:blip r:embed="rId4">
              <a:alphaModFix/>
            </a:blip>
            <a:srcRect/>
            <a:stretch/>
          </p:blipFill>
          <p:spPr>
            <a:xfrm>
              <a:off x="1270499" y="1727606"/>
              <a:ext cx="258196" cy="241011"/>
            </a:xfrm>
            <a:prstGeom prst="rect">
              <a:avLst/>
            </a:prstGeom>
            <a:noFill/>
            <a:ln>
              <a:noFill/>
            </a:ln>
          </p:spPr>
        </p:pic>
        <p:pic>
          <p:nvPicPr>
            <p:cNvPr id="1031" name="Google Shape;1031;p101"/>
            <p:cNvPicPr preferRelativeResize="0"/>
            <p:nvPr/>
          </p:nvPicPr>
          <p:blipFill rotWithShape="1">
            <a:blip r:embed="rId4">
              <a:alphaModFix/>
            </a:blip>
            <a:srcRect/>
            <a:stretch/>
          </p:blipFill>
          <p:spPr>
            <a:xfrm>
              <a:off x="1709877" y="1491516"/>
              <a:ext cx="258196" cy="241011"/>
            </a:xfrm>
            <a:prstGeom prst="rect">
              <a:avLst/>
            </a:prstGeom>
            <a:noFill/>
            <a:ln>
              <a:noFill/>
            </a:ln>
          </p:spPr>
        </p:pic>
        <p:pic>
          <p:nvPicPr>
            <p:cNvPr id="1032" name="Google Shape;1032;p101"/>
            <p:cNvPicPr preferRelativeResize="0"/>
            <p:nvPr/>
          </p:nvPicPr>
          <p:blipFill rotWithShape="1">
            <a:blip r:embed="rId4">
              <a:alphaModFix/>
            </a:blip>
            <a:srcRect/>
            <a:stretch/>
          </p:blipFill>
          <p:spPr>
            <a:xfrm>
              <a:off x="2149257" y="1400169"/>
              <a:ext cx="258196" cy="241011"/>
            </a:xfrm>
            <a:prstGeom prst="rect">
              <a:avLst/>
            </a:prstGeom>
            <a:noFill/>
            <a:ln>
              <a:noFill/>
            </a:ln>
          </p:spPr>
        </p:pic>
        <p:pic>
          <p:nvPicPr>
            <p:cNvPr id="1033" name="Google Shape;1033;p101"/>
            <p:cNvPicPr preferRelativeResize="0"/>
            <p:nvPr/>
          </p:nvPicPr>
          <p:blipFill rotWithShape="1">
            <a:blip r:embed="rId5">
              <a:alphaModFix/>
            </a:blip>
            <a:srcRect/>
            <a:stretch/>
          </p:blipFill>
          <p:spPr>
            <a:xfrm>
              <a:off x="2588635" y="1466401"/>
              <a:ext cx="258196" cy="241011"/>
            </a:xfrm>
            <a:prstGeom prst="rect">
              <a:avLst/>
            </a:prstGeom>
            <a:noFill/>
            <a:ln>
              <a:noFill/>
            </a:ln>
          </p:spPr>
        </p:pic>
        <p:pic>
          <p:nvPicPr>
            <p:cNvPr id="1034" name="Google Shape;1034;p101"/>
            <p:cNvPicPr preferRelativeResize="0"/>
            <p:nvPr/>
          </p:nvPicPr>
          <p:blipFill rotWithShape="1">
            <a:blip r:embed="rId5">
              <a:alphaModFix/>
            </a:blip>
            <a:srcRect/>
            <a:stretch/>
          </p:blipFill>
          <p:spPr>
            <a:xfrm>
              <a:off x="3028014" y="1686131"/>
              <a:ext cx="258196" cy="241011"/>
            </a:xfrm>
            <a:prstGeom prst="rect">
              <a:avLst/>
            </a:prstGeom>
            <a:noFill/>
            <a:ln>
              <a:noFill/>
            </a:ln>
          </p:spPr>
        </p:pic>
        <p:pic>
          <p:nvPicPr>
            <p:cNvPr id="1035" name="Google Shape;1035;p101"/>
            <p:cNvPicPr preferRelativeResize="0"/>
            <p:nvPr/>
          </p:nvPicPr>
          <p:blipFill rotWithShape="1">
            <a:blip r:embed="rId5">
              <a:alphaModFix/>
            </a:blip>
            <a:srcRect/>
            <a:stretch/>
          </p:blipFill>
          <p:spPr>
            <a:xfrm>
              <a:off x="3412487" y="2019836"/>
              <a:ext cx="258196" cy="241011"/>
            </a:xfrm>
            <a:prstGeom prst="rect">
              <a:avLst/>
            </a:prstGeom>
            <a:noFill/>
            <a:ln>
              <a:noFill/>
            </a:ln>
          </p:spPr>
        </p:pic>
        <p:grpSp>
          <p:nvGrpSpPr>
            <p:cNvPr id="1036" name="Google Shape;1036;p101"/>
            <p:cNvGrpSpPr/>
            <p:nvPr/>
          </p:nvGrpSpPr>
          <p:grpSpPr>
            <a:xfrm>
              <a:off x="3186" y="1052642"/>
              <a:ext cx="1306616" cy="1458746"/>
              <a:chOff x="0" y="3522428"/>
              <a:chExt cx="2752508" cy="2911088"/>
            </a:xfrm>
          </p:grpSpPr>
          <p:pic>
            <p:nvPicPr>
              <p:cNvPr id="1037" name="Google Shape;1037;p101"/>
              <p:cNvPicPr preferRelativeResize="0"/>
              <p:nvPr/>
            </p:nvPicPr>
            <p:blipFill rotWithShape="1">
              <a:blip r:embed="rId6">
                <a:alphaModFix/>
              </a:blip>
              <a:srcRect/>
              <a:stretch/>
            </p:blipFill>
            <p:spPr>
              <a:xfrm flipH="1">
                <a:off x="0" y="3522428"/>
                <a:ext cx="2752508" cy="2911088"/>
              </a:xfrm>
              <a:prstGeom prst="rect">
                <a:avLst/>
              </a:prstGeom>
              <a:noFill/>
              <a:ln>
                <a:noFill/>
              </a:ln>
            </p:spPr>
          </p:pic>
          <p:pic>
            <p:nvPicPr>
              <p:cNvPr id="1038" name="Google Shape;1038;p101"/>
              <p:cNvPicPr preferRelativeResize="0"/>
              <p:nvPr/>
            </p:nvPicPr>
            <p:blipFill rotWithShape="1">
              <a:blip r:embed="rId7">
                <a:alphaModFix/>
              </a:blip>
              <a:srcRect/>
              <a:stretch/>
            </p:blipFill>
            <p:spPr>
              <a:xfrm>
                <a:off x="1924763" y="5550010"/>
                <a:ext cx="496674" cy="480247"/>
              </a:xfrm>
              <a:prstGeom prst="rect">
                <a:avLst/>
              </a:prstGeom>
              <a:noFill/>
              <a:ln>
                <a:noFill/>
              </a:ln>
            </p:spPr>
          </p:pic>
        </p:grpSp>
        <p:sp>
          <p:nvSpPr>
            <p:cNvPr id="1039" name="Google Shape;1039;p101"/>
            <p:cNvSpPr/>
            <p:nvPr/>
          </p:nvSpPr>
          <p:spPr>
            <a:xfrm rot="-5400000">
              <a:off x="913555" y="2387527"/>
              <a:ext cx="219600" cy="258900"/>
            </a:xfrm>
            <a:prstGeom prst="rightArrow">
              <a:avLst>
                <a:gd name="adj1" fmla="val 50000"/>
                <a:gd name="adj2" fmla="val 50000"/>
              </a:avLst>
            </a:prstGeom>
            <a:solidFill>
              <a:schemeClr val="accent6"/>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0" name="Google Shape;1040;p101"/>
            <p:cNvSpPr/>
            <p:nvPr/>
          </p:nvSpPr>
          <p:spPr>
            <a:xfrm rot="-5400000">
              <a:off x="1332005" y="2387527"/>
              <a:ext cx="219600" cy="258900"/>
            </a:xfrm>
            <a:prstGeom prst="rightArrow">
              <a:avLst>
                <a:gd name="adj1" fmla="val 50000"/>
                <a:gd name="adj2" fmla="val 50000"/>
              </a:avLst>
            </a:prstGeom>
            <a:solidFill>
              <a:schemeClr val="accent6"/>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1" name="Google Shape;1041;p101"/>
            <p:cNvSpPr/>
            <p:nvPr/>
          </p:nvSpPr>
          <p:spPr>
            <a:xfrm rot="-5400000">
              <a:off x="1750456" y="2387527"/>
              <a:ext cx="219600" cy="258900"/>
            </a:xfrm>
            <a:prstGeom prst="rightArrow">
              <a:avLst>
                <a:gd name="adj1" fmla="val 50000"/>
                <a:gd name="adj2" fmla="val 50000"/>
              </a:avLst>
            </a:prstGeom>
            <a:solidFill>
              <a:schemeClr val="accent6"/>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2" name="Google Shape;1042;p101"/>
            <p:cNvSpPr/>
            <p:nvPr/>
          </p:nvSpPr>
          <p:spPr>
            <a:xfrm rot="-5400000">
              <a:off x="2168907" y="2387529"/>
              <a:ext cx="219600" cy="258900"/>
            </a:xfrm>
            <a:prstGeom prst="rightArrow">
              <a:avLst>
                <a:gd name="adj1" fmla="val 50000"/>
                <a:gd name="adj2" fmla="val 50000"/>
              </a:avLst>
            </a:prstGeom>
            <a:solidFill>
              <a:schemeClr val="accent6"/>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3" name="Google Shape;1043;p101"/>
            <p:cNvSpPr/>
            <p:nvPr/>
          </p:nvSpPr>
          <p:spPr>
            <a:xfrm>
              <a:off x="916928" y="2678215"/>
              <a:ext cx="1491000" cy="268500"/>
            </a:xfrm>
            <a:prstGeom prst="rect">
              <a:avLst/>
            </a:prstGeom>
            <a:solidFill>
              <a:schemeClr val="accent6"/>
            </a:solidFill>
            <a:ln>
              <a:noFill/>
            </a:ln>
          </p:spPr>
          <p:txBody>
            <a:bodyPr spcFirstLastPara="1" wrap="square" lIns="74567" tIns="37267" rIns="74567" bIns="37267" anchor="ctr" anchorCtr="0">
              <a:noAutofit/>
            </a:bodyPr>
            <a:lstStyle/>
            <a:p>
              <a:pPr defTabSz="1219170">
                <a:lnSpc>
                  <a:spcPct val="93000"/>
                </a:lnSpc>
                <a:buClr>
                  <a:srgbClr val="000000"/>
                </a:buClr>
                <a:buSzPts val="900"/>
              </a:pPr>
              <a:r>
                <a:rPr lang="en" sz="1200" b="1" kern="0">
                  <a:solidFill>
                    <a:srgbClr val="EFEFF0"/>
                  </a:solidFill>
                  <a:latin typeface="Calibri"/>
                  <a:ea typeface="Calibri"/>
                  <a:cs typeface="Calibri"/>
                  <a:sym typeface="Calibri"/>
                </a:rPr>
                <a:t>Measurements / Data</a:t>
              </a:r>
              <a:endParaRPr sz="1200" b="1" kern="0">
                <a:solidFill>
                  <a:srgbClr val="EFEFF0"/>
                </a:solidFill>
                <a:latin typeface="Calibri"/>
                <a:ea typeface="Calibri"/>
                <a:cs typeface="Calibri"/>
                <a:sym typeface="Calibri"/>
              </a:endParaRPr>
            </a:p>
          </p:txBody>
        </p:sp>
        <p:sp>
          <p:nvSpPr>
            <p:cNvPr id="1044" name="Google Shape;1044;p101"/>
            <p:cNvSpPr/>
            <p:nvPr/>
          </p:nvSpPr>
          <p:spPr>
            <a:xfrm>
              <a:off x="2482297" y="2678215"/>
              <a:ext cx="1188300" cy="268500"/>
            </a:xfrm>
            <a:prstGeom prst="rect">
              <a:avLst/>
            </a:prstGeom>
            <a:solidFill>
              <a:schemeClr val="accent1"/>
            </a:solidFill>
            <a:ln>
              <a:noFill/>
            </a:ln>
          </p:spPr>
          <p:txBody>
            <a:bodyPr spcFirstLastPara="1" wrap="square" lIns="74567" tIns="37267" rIns="74567" bIns="37267" anchor="ctr" anchorCtr="0">
              <a:noAutofit/>
            </a:bodyPr>
            <a:lstStyle/>
            <a:p>
              <a:pPr algn="ctr" defTabSz="1219170">
                <a:lnSpc>
                  <a:spcPct val="93000"/>
                </a:lnSpc>
                <a:buClr>
                  <a:srgbClr val="000000"/>
                </a:buClr>
                <a:buSzPts val="900"/>
              </a:pPr>
              <a:r>
                <a:rPr lang="en" sz="1200" b="1" kern="0">
                  <a:solidFill>
                    <a:srgbClr val="EFEFF0"/>
                  </a:solidFill>
                  <a:latin typeface="Calibri"/>
                  <a:ea typeface="Calibri"/>
                  <a:cs typeface="Calibri"/>
                  <a:sym typeface="Calibri"/>
                </a:rPr>
                <a:t>Predictions</a:t>
              </a:r>
              <a:endParaRPr sz="1200" b="1" kern="0">
                <a:solidFill>
                  <a:srgbClr val="EFEFF0"/>
                </a:solidFill>
                <a:latin typeface="Calibri"/>
                <a:ea typeface="Calibri"/>
                <a:cs typeface="Calibri"/>
                <a:sym typeface="Calibri"/>
              </a:endParaRPr>
            </a:p>
          </p:txBody>
        </p:sp>
        <p:sp>
          <p:nvSpPr>
            <p:cNvPr id="1045" name="Google Shape;1045;p101"/>
            <p:cNvSpPr/>
            <p:nvPr/>
          </p:nvSpPr>
          <p:spPr>
            <a:xfrm rot="-5400000">
              <a:off x="2541006" y="2388549"/>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6" name="Google Shape;1046;p101"/>
            <p:cNvSpPr/>
            <p:nvPr/>
          </p:nvSpPr>
          <p:spPr>
            <a:xfrm rot="-5400000">
              <a:off x="2959458" y="2388549"/>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47" name="Google Shape;1047;p101"/>
            <p:cNvSpPr/>
            <p:nvPr/>
          </p:nvSpPr>
          <p:spPr>
            <a:xfrm rot="-5400000">
              <a:off x="3377907" y="2388549"/>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grpSp>
      <p:grpSp>
        <p:nvGrpSpPr>
          <p:cNvPr id="1048" name="Google Shape;1048;p101"/>
          <p:cNvGrpSpPr/>
          <p:nvPr/>
        </p:nvGrpSpPr>
        <p:grpSpPr>
          <a:xfrm>
            <a:off x="5910862" y="1307456"/>
            <a:ext cx="5996655" cy="2608865"/>
            <a:chOff x="4433146" y="980591"/>
            <a:chExt cx="4497491" cy="1956649"/>
          </a:xfrm>
        </p:grpSpPr>
        <p:sp>
          <p:nvSpPr>
            <p:cNvPr id="1049" name="Google Shape;1049;p101"/>
            <p:cNvSpPr/>
            <p:nvPr/>
          </p:nvSpPr>
          <p:spPr>
            <a:xfrm rot="-5400000">
              <a:off x="8032368" y="2389572"/>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grpSp>
          <p:nvGrpSpPr>
            <p:cNvPr id="1050" name="Google Shape;1050;p101"/>
            <p:cNvGrpSpPr/>
            <p:nvPr/>
          </p:nvGrpSpPr>
          <p:grpSpPr>
            <a:xfrm>
              <a:off x="4433146" y="980591"/>
              <a:ext cx="4497491" cy="1956649"/>
              <a:chOff x="4433146" y="980591"/>
              <a:chExt cx="4497491" cy="1956649"/>
            </a:xfrm>
          </p:grpSpPr>
          <p:grpSp>
            <p:nvGrpSpPr>
              <p:cNvPr id="1051" name="Google Shape;1051;p101"/>
              <p:cNvGrpSpPr/>
              <p:nvPr/>
            </p:nvGrpSpPr>
            <p:grpSpPr>
              <a:xfrm>
                <a:off x="4433146" y="980591"/>
                <a:ext cx="4497491" cy="1956649"/>
                <a:chOff x="4500548" y="1004308"/>
                <a:chExt cx="4497491" cy="1956649"/>
              </a:xfrm>
            </p:grpSpPr>
            <p:sp>
              <p:nvSpPr>
                <p:cNvPr id="1052" name="Google Shape;1052;p101"/>
                <p:cNvSpPr/>
                <p:nvPr/>
              </p:nvSpPr>
              <p:spPr>
                <a:xfrm rot="-5400000">
                  <a:off x="5986464" y="2388549"/>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53" name="Google Shape;1053;p101"/>
                <p:cNvSpPr/>
                <p:nvPr/>
              </p:nvSpPr>
              <p:spPr>
                <a:xfrm rot="-5400000">
                  <a:off x="6404916" y="2388549"/>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54" name="Google Shape;1054;p101"/>
                <p:cNvSpPr/>
                <p:nvPr/>
              </p:nvSpPr>
              <p:spPr>
                <a:xfrm rot="-5400000">
                  <a:off x="6823366" y="2388550"/>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55" name="Google Shape;1055;p101"/>
                <p:cNvSpPr/>
                <p:nvPr/>
              </p:nvSpPr>
              <p:spPr>
                <a:xfrm>
                  <a:off x="5978275" y="2679237"/>
                  <a:ext cx="2346900" cy="268500"/>
                </a:xfrm>
                <a:prstGeom prst="rect">
                  <a:avLst/>
                </a:prstGeom>
                <a:solidFill>
                  <a:schemeClr val="accent1"/>
                </a:solidFill>
                <a:ln>
                  <a:noFill/>
                </a:ln>
              </p:spPr>
              <p:txBody>
                <a:bodyPr spcFirstLastPara="1" wrap="square" lIns="74567" tIns="37267" rIns="74567" bIns="37267" anchor="ctr" anchorCtr="0">
                  <a:noAutofit/>
                </a:bodyPr>
                <a:lstStyle/>
                <a:p>
                  <a:pPr algn="ctr" defTabSz="1219170">
                    <a:lnSpc>
                      <a:spcPct val="93000"/>
                    </a:lnSpc>
                    <a:buClr>
                      <a:srgbClr val="000000"/>
                    </a:buClr>
                    <a:buSzPts val="900"/>
                  </a:pPr>
                  <a:r>
                    <a:rPr lang="en" sz="1200" b="1" kern="0">
                      <a:solidFill>
                        <a:srgbClr val="EFEFF0"/>
                      </a:solidFill>
                      <a:latin typeface="Arial"/>
                      <a:ea typeface="Arial"/>
                      <a:cs typeface="Arial"/>
                      <a:sym typeface="Arial"/>
                    </a:rPr>
                    <a:t>Predictions</a:t>
                  </a:r>
                  <a:endParaRPr sz="1200" b="1" kern="0">
                    <a:solidFill>
                      <a:srgbClr val="EFEFF0"/>
                    </a:solidFill>
                    <a:latin typeface="Arial"/>
                    <a:ea typeface="Arial"/>
                    <a:cs typeface="Arial"/>
                    <a:sym typeface="Arial"/>
                  </a:endParaRPr>
                </a:p>
              </p:txBody>
            </p:sp>
            <p:sp>
              <p:nvSpPr>
                <p:cNvPr id="1056" name="Google Shape;1056;p101"/>
                <p:cNvSpPr/>
                <p:nvPr/>
              </p:nvSpPr>
              <p:spPr>
                <a:xfrm rot="-5400000">
                  <a:off x="7195466" y="2389570"/>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057" name="Google Shape;1057;p101"/>
                <p:cNvSpPr/>
                <p:nvPr/>
              </p:nvSpPr>
              <p:spPr>
                <a:xfrm rot="-5400000">
                  <a:off x="7613917" y="2389570"/>
                  <a:ext cx="219600" cy="2589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grpSp>
              <p:nvGrpSpPr>
                <p:cNvPr id="1058" name="Google Shape;1058;p101"/>
                <p:cNvGrpSpPr/>
                <p:nvPr/>
              </p:nvGrpSpPr>
              <p:grpSpPr>
                <a:xfrm>
                  <a:off x="4500548" y="1004308"/>
                  <a:ext cx="4497491" cy="1749242"/>
                  <a:chOff x="4500548" y="1004308"/>
                  <a:chExt cx="4497491" cy="1749242"/>
                </a:xfrm>
              </p:grpSpPr>
              <p:pic>
                <p:nvPicPr>
                  <p:cNvPr id="1059" name="Google Shape;1059;p101"/>
                  <p:cNvPicPr preferRelativeResize="0"/>
                  <p:nvPr/>
                </p:nvPicPr>
                <p:blipFill rotWithShape="1">
                  <a:blip r:embed="rId3">
                    <a:alphaModFix/>
                  </a:blip>
                  <a:srcRect/>
                  <a:stretch/>
                </p:blipFill>
                <p:spPr>
                  <a:xfrm>
                    <a:off x="7864210" y="1307203"/>
                    <a:ext cx="1133829" cy="1140605"/>
                  </a:xfrm>
                  <a:prstGeom prst="rect">
                    <a:avLst/>
                  </a:prstGeom>
                  <a:noFill/>
                  <a:ln>
                    <a:noFill/>
                  </a:ln>
                </p:spPr>
              </p:pic>
              <p:pic>
                <p:nvPicPr>
                  <p:cNvPr id="1060" name="Google Shape;1060;p101"/>
                  <p:cNvPicPr preferRelativeResize="0"/>
                  <p:nvPr/>
                </p:nvPicPr>
                <p:blipFill rotWithShape="1">
                  <a:blip r:embed="rId5">
                    <a:alphaModFix/>
                  </a:blip>
                  <a:srcRect/>
                  <a:stretch/>
                </p:blipFill>
                <p:spPr>
                  <a:xfrm>
                    <a:off x="6374574" y="1473475"/>
                    <a:ext cx="258196" cy="241011"/>
                  </a:xfrm>
                  <a:prstGeom prst="rect">
                    <a:avLst/>
                  </a:prstGeom>
                  <a:noFill/>
                  <a:ln>
                    <a:noFill/>
                  </a:ln>
                </p:spPr>
              </p:pic>
              <p:pic>
                <p:nvPicPr>
                  <p:cNvPr id="1061" name="Google Shape;1061;p101"/>
                  <p:cNvPicPr preferRelativeResize="0"/>
                  <p:nvPr/>
                </p:nvPicPr>
                <p:blipFill rotWithShape="1">
                  <a:blip r:embed="rId5">
                    <a:alphaModFix/>
                  </a:blip>
                  <a:srcRect/>
                  <a:stretch/>
                </p:blipFill>
                <p:spPr>
                  <a:xfrm>
                    <a:off x="6813953" y="1382128"/>
                    <a:ext cx="258196" cy="241011"/>
                  </a:xfrm>
                  <a:prstGeom prst="rect">
                    <a:avLst/>
                  </a:prstGeom>
                  <a:noFill/>
                  <a:ln>
                    <a:noFill/>
                  </a:ln>
                </p:spPr>
              </p:pic>
              <p:pic>
                <p:nvPicPr>
                  <p:cNvPr id="1062" name="Google Shape;1062;p101"/>
                  <p:cNvPicPr preferRelativeResize="0"/>
                  <p:nvPr/>
                </p:nvPicPr>
                <p:blipFill rotWithShape="1">
                  <a:blip r:embed="rId5">
                    <a:alphaModFix/>
                  </a:blip>
                  <a:srcRect/>
                  <a:stretch/>
                </p:blipFill>
                <p:spPr>
                  <a:xfrm>
                    <a:off x="7253332" y="1448359"/>
                    <a:ext cx="258196" cy="241011"/>
                  </a:xfrm>
                  <a:prstGeom prst="rect">
                    <a:avLst/>
                  </a:prstGeom>
                  <a:noFill/>
                  <a:ln>
                    <a:noFill/>
                  </a:ln>
                </p:spPr>
              </p:pic>
              <p:pic>
                <p:nvPicPr>
                  <p:cNvPr id="1063" name="Google Shape;1063;p101"/>
                  <p:cNvPicPr preferRelativeResize="0"/>
                  <p:nvPr/>
                </p:nvPicPr>
                <p:blipFill rotWithShape="1">
                  <a:blip r:embed="rId5">
                    <a:alphaModFix/>
                  </a:blip>
                  <a:srcRect/>
                  <a:stretch/>
                </p:blipFill>
                <p:spPr>
                  <a:xfrm>
                    <a:off x="7692711" y="1613182"/>
                    <a:ext cx="258196" cy="241011"/>
                  </a:xfrm>
                  <a:prstGeom prst="rect">
                    <a:avLst/>
                  </a:prstGeom>
                  <a:noFill/>
                  <a:ln>
                    <a:noFill/>
                  </a:ln>
                </p:spPr>
              </p:pic>
              <p:pic>
                <p:nvPicPr>
                  <p:cNvPr id="1064" name="Google Shape;1064;p101"/>
                  <p:cNvPicPr preferRelativeResize="0"/>
                  <p:nvPr/>
                </p:nvPicPr>
                <p:blipFill rotWithShape="1">
                  <a:blip r:embed="rId5">
                    <a:alphaModFix/>
                  </a:blip>
                  <a:srcRect/>
                  <a:stretch/>
                </p:blipFill>
                <p:spPr>
                  <a:xfrm>
                    <a:off x="8077183" y="2001795"/>
                    <a:ext cx="258196" cy="241011"/>
                  </a:xfrm>
                  <a:prstGeom prst="rect">
                    <a:avLst/>
                  </a:prstGeom>
                  <a:noFill/>
                  <a:ln>
                    <a:noFill/>
                  </a:ln>
                </p:spPr>
              </p:pic>
              <p:grpSp>
                <p:nvGrpSpPr>
                  <p:cNvPr id="1065" name="Google Shape;1065;p101"/>
                  <p:cNvGrpSpPr/>
                  <p:nvPr/>
                </p:nvGrpSpPr>
                <p:grpSpPr>
                  <a:xfrm>
                    <a:off x="5199847" y="1344633"/>
                    <a:ext cx="1629190" cy="1408917"/>
                    <a:chOff x="4397871" y="4813452"/>
                    <a:chExt cx="2123277" cy="1836201"/>
                  </a:xfrm>
                </p:grpSpPr>
                <p:grpSp>
                  <p:nvGrpSpPr>
                    <p:cNvPr id="1066" name="Google Shape;1066;p101"/>
                    <p:cNvGrpSpPr/>
                    <p:nvPr/>
                  </p:nvGrpSpPr>
                  <p:grpSpPr>
                    <a:xfrm>
                      <a:off x="4397871" y="5078720"/>
                      <a:ext cx="1477800" cy="1570933"/>
                      <a:chOff x="6888503" y="2245900"/>
                      <a:chExt cx="1477800" cy="1570933"/>
                    </a:xfrm>
                  </p:grpSpPr>
                  <p:sp>
                    <p:nvSpPr>
                      <p:cNvPr id="1067" name="Google Shape;1067;p101"/>
                      <p:cNvSpPr/>
                      <p:nvPr/>
                    </p:nvSpPr>
                    <p:spPr>
                      <a:xfrm>
                        <a:off x="6888503" y="2423333"/>
                        <a:ext cx="1477800" cy="1393500"/>
                      </a:xfrm>
                      <a:prstGeom prst="arc">
                        <a:avLst>
                          <a:gd name="adj1" fmla="val 16200000"/>
                          <a:gd name="adj2" fmla="val 0"/>
                        </a:avLst>
                      </a:prstGeom>
                      <a:solidFill>
                        <a:srgbClr val="C00000">
                          <a:alpha val="14120"/>
                        </a:srgbClr>
                      </a:solidFill>
                      <a:ln w="9525" cap="flat" cmpd="sng">
                        <a:solidFill>
                          <a:schemeClr val="dk1"/>
                        </a:solidFill>
                        <a:prstDash val="solid"/>
                        <a:round/>
                        <a:headEnd type="none" w="sm" len="sm"/>
                        <a:tailEnd type="none" w="sm" len="sm"/>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sp>
                    <p:nvSpPr>
                      <p:cNvPr id="1068" name="Google Shape;1068;p101"/>
                      <p:cNvSpPr/>
                      <p:nvPr/>
                    </p:nvSpPr>
                    <p:spPr>
                      <a:xfrm rot="1874511">
                        <a:off x="7416954" y="2305568"/>
                        <a:ext cx="455797" cy="807664"/>
                      </a:xfrm>
                      <a:prstGeom prst="rect">
                        <a:avLst/>
                      </a:prstGeom>
                      <a:solidFill>
                        <a:srgbClr val="FFFFF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grpSp>
                <p:grpSp>
                  <p:nvGrpSpPr>
                    <p:cNvPr id="1069" name="Google Shape;1069;p101"/>
                    <p:cNvGrpSpPr/>
                    <p:nvPr/>
                  </p:nvGrpSpPr>
                  <p:grpSpPr>
                    <a:xfrm>
                      <a:off x="4987921" y="4813452"/>
                      <a:ext cx="1533227" cy="1183045"/>
                      <a:chOff x="4987921" y="4813452"/>
                      <a:chExt cx="1533227" cy="1183045"/>
                    </a:xfrm>
                  </p:grpSpPr>
                  <p:cxnSp>
                    <p:nvCxnSpPr>
                      <p:cNvPr id="1070" name="Google Shape;1070;p101"/>
                      <p:cNvCxnSpPr/>
                      <p:nvPr/>
                    </p:nvCxnSpPr>
                    <p:spPr>
                      <a:xfrm rot="10800000" flipH="1">
                        <a:off x="5156911" y="5087797"/>
                        <a:ext cx="559200" cy="908700"/>
                      </a:xfrm>
                      <a:prstGeom prst="straightConnector1">
                        <a:avLst/>
                      </a:prstGeom>
                      <a:solidFill>
                        <a:srgbClr val="99CCFF"/>
                      </a:solidFill>
                      <a:ln w="28575" cap="flat" cmpd="sng">
                        <a:solidFill>
                          <a:schemeClr val="accent2"/>
                        </a:solidFill>
                        <a:prstDash val="solid"/>
                        <a:round/>
                        <a:headEnd type="none" w="sm" len="sm"/>
                        <a:tailEnd type="stealth" w="med" len="med"/>
                      </a:ln>
                    </p:spPr>
                  </p:cxnSp>
                  <p:cxnSp>
                    <p:nvCxnSpPr>
                      <p:cNvPr id="1071" name="Google Shape;1071;p101"/>
                      <p:cNvCxnSpPr/>
                      <p:nvPr/>
                    </p:nvCxnSpPr>
                    <p:spPr>
                      <a:xfrm>
                        <a:off x="5156911" y="5963538"/>
                        <a:ext cx="978000" cy="0"/>
                      </a:xfrm>
                      <a:prstGeom prst="straightConnector1">
                        <a:avLst/>
                      </a:prstGeom>
                      <a:solidFill>
                        <a:srgbClr val="99CCFF"/>
                      </a:solidFill>
                      <a:ln w="9525" cap="flat" cmpd="sng">
                        <a:solidFill>
                          <a:srgbClr val="C00000"/>
                        </a:solidFill>
                        <a:prstDash val="dot"/>
                        <a:round/>
                        <a:headEnd type="none" w="sm" len="sm"/>
                        <a:tailEnd type="none" w="sm" len="sm"/>
                      </a:ln>
                    </p:spPr>
                  </p:cxnSp>
                  <p:sp>
                    <p:nvSpPr>
                      <p:cNvPr id="1072" name="Google Shape;1072;p101"/>
                      <p:cNvSpPr txBox="1"/>
                      <p:nvPr/>
                    </p:nvSpPr>
                    <p:spPr>
                      <a:xfrm>
                        <a:off x="5826648" y="5388273"/>
                        <a:ext cx="694500" cy="28812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Angle</a:t>
                        </a:r>
                        <a:endParaRPr sz="1200" b="1" kern="0">
                          <a:solidFill>
                            <a:srgbClr val="BF3227"/>
                          </a:solidFill>
                          <a:latin typeface="Calibri"/>
                          <a:ea typeface="Calibri"/>
                          <a:cs typeface="Calibri"/>
                          <a:sym typeface="Calibri"/>
                        </a:endParaRPr>
                      </a:p>
                    </p:txBody>
                  </p:sp>
                  <p:sp>
                    <p:nvSpPr>
                      <p:cNvPr id="1073" name="Google Shape;1073;p101"/>
                      <p:cNvSpPr txBox="1"/>
                      <p:nvPr/>
                    </p:nvSpPr>
                    <p:spPr>
                      <a:xfrm rot="18083028">
                        <a:off x="4735172" y="5066201"/>
                        <a:ext cx="961464" cy="455966"/>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speed</a:t>
                        </a:r>
                        <a:endParaRPr sz="1200" b="1" kern="0">
                          <a:solidFill>
                            <a:srgbClr val="BF3227"/>
                          </a:solidFill>
                          <a:latin typeface="Calibri"/>
                          <a:ea typeface="Calibri"/>
                          <a:cs typeface="Calibri"/>
                          <a:sym typeface="Calibri"/>
                        </a:endParaRPr>
                      </a:p>
                    </p:txBody>
                  </p:sp>
                </p:grpSp>
              </p:grpSp>
              <p:grpSp>
                <p:nvGrpSpPr>
                  <p:cNvPr id="1074" name="Google Shape;1074;p101"/>
                  <p:cNvGrpSpPr/>
                  <p:nvPr/>
                </p:nvGrpSpPr>
                <p:grpSpPr>
                  <a:xfrm>
                    <a:off x="4500548" y="1004308"/>
                    <a:ext cx="1306616" cy="1458746"/>
                    <a:chOff x="0" y="3522428"/>
                    <a:chExt cx="2752508" cy="2911088"/>
                  </a:xfrm>
                </p:grpSpPr>
                <p:pic>
                  <p:nvPicPr>
                    <p:cNvPr id="1075" name="Google Shape;1075;p101"/>
                    <p:cNvPicPr preferRelativeResize="0"/>
                    <p:nvPr/>
                  </p:nvPicPr>
                  <p:blipFill rotWithShape="1">
                    <a:blip r:embed="rId6">
                      <a:alphaModFix/>
                    </a:blip>
                    <a:srcRect/>
                    <a:stretch/>
                  </p:blipFill>
                  <p:spPr>
                    <a:xfrm flipH="1">
                      <a:off x="0" y="3522428"/>
                      <a:ext cx="2752508" cy="2911088"/>
                    </a:xfrm>
                    <a:prstGeom prst="rect">
                      <a:avLst/>
                    </a:prstGeom>
                    <a:noFill/>
                    <a:ln>
                      <a:noFill/>
                    </a:ln>
                  </p:spPr>
                </p:pic>
                <p:pic>
                  <p:nvPicPr>
                    <p:cNvPr id="1076" name="Google Shape;1076;p101"/>
                    <p:cNvPicPr preferRelativeResize="0"/>
                    <p:nvPr/>
                  </p:nvPicPr>
                  <p:blipFill rotWithShape="1">
                    <a:blip r:embed="rId7">
                      <a:alphaModFix/>
                    </a:blip>
                    <a:srcRect/>
                    <a:stretch/>
                  </p:blipFill>
                  <p:spPr>
                    <a:xfrm>
                      <a:off x="1924763" y="5550010"/>
                      <a:ext cx="496674" cy="480247"/>
                    </a:xfrm>
                    <a:prstGeom prst="rect">
                      <a:avLst/>
                    </a:prstGeom>
                    <a:noFill/>
                    <a:ln>
                      <a:noFill/>
                    </a:ln>
                  </p:spPr>
                </p:pic>
              </p:grpSp>
            </p:grpSp>
            <p:sp>
              <p:nvSpPr>
                <p:cNvPr id="1077" name="Google Shape;1077;p101"/>
                <p:cNvSpPr txBox="1"/>
                <p:nvPr/>
              </p:nvSpPr>
              <p:spPr>
                <a:xfrm>
                  <a:off x="5049467" y="2363552"/>
                  <a:ext cx="751500" cy="309473"/>
                </a:xfrm>
                <a:prstGeom prst="rect">
                  <a:avLst/>
                </a:prstGeom>
                <a:noFill/>
                <a:ln>
                  <a:noFill/>
                </a:ln>
              </p:spPr>
              <p:txBody>
                <a:bodyPr spcFirstLastPara="1" wrap="square" lIns="68567" tIns="34267" rIns="68567" bIns="34267"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position</a:t>
                  </a:r>
                  <a:endParaRPr sz="1200" b="1" kern="0">
                    <a:solidFill>
                      <a:srgbClr val="BF3227"/>
                    </a:solidFill>
                    <a:latin typeface="Calibri"/>
                    <a:ea typeface="Calibri"/>
                    <a:cs typeface="Calibri"/>
                    <a:sym typeface="Calibri"/>
                  </a:endParaRPr>
                </a:p>
              </p:txBody>
            </p:sp>
            <p:sp>
              <p:nvSpPr>
                <p:cNvPr id="1078" name="Google Shape;1078;p101"/>
                <p:cNvSpPr/>
                <p:nvPr/>
              </p:nvSpPr>
              <p:spPr>
                <a:xfrm>
                  <a:off x="4688860" y="2692457"/>
                  <a:ext cx="1246200" cy="268500"/>
                </a:xfrm>
                <a:prstGeom prst="rect">
                  <a:avLst/>
                </a:prstGeom>
                <a:solidFill>
                  <a:schemeClr val="accent2"/>
                </a:solidFill>
                <a:ln>
                  <a:noFill/>
                </a:ln>
              </p:spPr>
              <p:txBody>
                <a:bodyPr spcFirstLastPara="1" wrap="square" lIns="74567" tIns="37267" rIns="74567" bIns="37267" anchor="ctr" anchorCtr="0">
                  <a:noAutofit/>
                </a:bodyPr>
                <a:lstStyle/>
                <a:p>
                  <a:pPr defTabSz="1219170">
                    <a:lnSpc>
                      <a:spcPct val="93000"/>
                    </a:lnSpc>
                    <a:buClr>
                      <a:srgbClr val="000000"/>
                    </a:buClr>
                    <a:buSzPts val="900"/>
                  </a:pPr>
                  <a:r>
                    <a:rPr lang="en" sz="1200" b="1" kern="0">
                      <a:solidFill>
                        <a:srgbClr val="EFEFF0"/>
                      </a:solidFill>
                      <a:latin typeface="Arial"/>
                      <a:ea typeface="Arial"/>
                      <a:cs typeface="Arial"/>
                      <a:sym typeface="Arial"/>
                    </a:rPr>
                    <a:t>Model parameters</a:t>
                  </a:r>
                  <a:endParaRPr sz="1200" b="1" kern="0">
                    <a:solidFill>
                      <a:srgbClr val="EFEFF0"/>
                    </a:solidFill>
                    <a:latin typeface="Arial"/>
                    <a:ea typeface="Arial"/>
                    <a:cs typeface="Arial"/>
                    <a:sym typeface="Arial"/>
                  </a:endParaRPr>
                </a:p>
              </p:txBody>
            </p:sp>
          </p:grpSp>
          <p:pic>
            <p:nvPicPr>
              <p:cNvPr id="1079" name="Google Shape;1079;p101"/>
              <p:cNvPicPr preferRelativeResize="0"/>
              <p:nvPr/>
            </p:nvPicPr>
            <p:blipFill rotWithShape="1">
              <a:blip r:embed="rId8">
                <a:alphaModFix/>
              </a:blip>
              <a:srcRect/>
              <a:stretch/>
            </p:blipFill>
            <p:spPr>
              <a:xfrm>
                <a:off x="5935195" y="1709565"/>
                <a:ext cx="258196" cy="241011"/>
              </a:xfrm>
              <a:prstGeom prst="rect">
                <a:avLst/>
              </a:prstGeom>
              <a:noFill/>
              <a:ln>
                <a:noFill/>
              </a:ln>
            </p:spPr>
          </p:pic>
        </p:grpSp>
      </p:grpSp>
      <p:sp>
        <p:nvSpPr>
          <p:cNvPr id="1080" name="Google Shape;1080;p101"/>
          <p:cNvSpPr txBox="1"/>
          <p:nvPr/>
        </p:nvSpPr>
        <p:spPr>
          <a:xfrm>
            <a:off x="1746509" y="932723"/>
            <a:ext cx="3586800" cy="488400"/>
          </a:xfrm>
          <a:prstGeom prst="rect">
            <a:avLst/>
          </a:prstGeom>
          <a:noFill/>
          <a:ln>
            <a:noFill/>
          </a:ln>
        </p:spPr>
        <p:txBody>
          <a:bodyPr spcFirstLastPara="1" wrap="square" lIns="68567" tIns="34267" rIns="68567" bIns="34267" anchor="t" anchorCtr="0">
            <a:noAutofit/>
          </a:bodyPr>
          <a:lstStyle/>
          <a:p>
            <a:pPr defTabSz="1219170">
              <a:lnSpc>
                <a:spcPct val="93000"/>
              </a:lnSpc>
              <a:buClr>
                <a:srgbClr val="000000"/>
              </a:buClr>
              <a:buSzPts val="1800"/>
            </a:pPr>
            <a:endParaRPr sz="1867" b="1" kern="0">
              <a:solidFill>
                <a:srgbClr val="000000"/>
              </a:solidFill>
              <a:latin typeface="Arial"/>
              <a:cs typeface="Arial"/>
              <a:sym typeface="Arial"/>
            </a:endParaRPr>
          </a:p>
        </p:txBody>
      </p:sp>
      <p:sp>
        <p:nvSpPr>
          <p:cNvPr id="1081" name="Google Shape;1081;p101"/>
          <p:cNvSpPr txBox="1"/>
          <p:nvPr/>
        </p:nvSpPr>
        <p:spPr>
          <a:xfrm>
            <a:off x="7481271" y="932723"/>
            <a:ext cx="4236800" cy="488400"/>
          </a:xfrm>
          <a:prstGeom prst="rect">
            <a:avLst/>
          </a:prstGeom>
          <a:noFill/>
          <a:ln>
            <a:noFill/>
          </a:ln>
        </p:spPr>
        <p:txBody>
          <a:bodyPr spcFirstLastPara="1" wrap="square" lIns="68567" tIns="34267" rIns="68567" bIns="34267" anchor="t" anchorCtr="0">
            <a:noAutofit/>
          </a:bodyPr>
          <a:lstStyle/>
          <a:p>
            <a:pPr defTabSz="1219170">
              <a:lnSpc>
                <a:spcPct val="93000"/>
              </a:lnSpc>
              <a:buClr>
                <a:srgbClr val="000000"/>
              </a:buClr>
              <a:buSzPts val="1800"/>
            </a:pPr>
            <a:endParaRPr sz="1867" kern="0">
              <a:solidFill>
                <a:srgbClr val="000000"/>
              </a:solidFill>
              <a:latin typeface="Arial"/>
              <a:ea typeface="Arial"/>
              <a:cs typeface="Arial"/>
              <a:sym typeface="Arial"/>
            </a:endParaRPr>
          </a:p>
        </p:txBody>
      </p:sp>
      <p:graphicFrame>
        <p:nvGraphicFramePr>
          <p:cNvPr id="1082" name="Google Shape;1082;p101"/>
          <p:cNvGraphicFramePr/>
          <p:nvPr/>
        </p:nvGraphicFramePr>
        <p:xfrm>
          <a:off x="355876" y="4200648"/>
          <a:ext cx="11488733" cy="1112560"/>
        </p:xfrm>
        <a:graphic>
          <a:graphicData uri="http://schemas.openxmlformats.org/drawingml/2006/table">
            <a:tbl>
              <a:tblPr firstRow="1" bandRow="1">
                <a:noFill/>
              </a:tblPr>
              <a:tblGrid>
                <a:gridCol w="2660000">
                  <a:extLst>
                    <a:ext uri="{9D8B030D-6E8A-4147-A177-3AD203B41FA5}">
                      <a16:colId xmlns:a16="http://schemas.microsoft.com/office/drawing/2014/main" val="20000"/>
                    </a:ext>
                  </a:extLst>
                </a:gridCol>
                <a:gridCol w="3426600">
                  <a:extLst>
                    <a:ext uri="{9D8B030D-6E8A-4147-A177-3AD203B41FA5}">
                      <a16:colId xmlns:a16="http://schemas.microsoft.com/office/drawing/2014/main" val="20001"/>
                    </a:ext>
                  </a:extLst>
                </a:gridCol>
                <a:gridCol w="5402133">
                  <a:extLst>
                    <a:ext uri="{9D8B030D-6E8A-4147-A177-3AD203B41FA5}">
                      <a16:colId xmlns:a16="http://schemas.microsoft.com/office/drawing/2014/main" val="20002"/>
                    </a:ext>
                  </a:extLst>
                </a:gridCol>
              </a:tblGrid>
              <a:tr h="556280">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strike="noStrike" cap="none">
                          <a:solidFill>
                            <a:schemeClr val="dk1"/>
                          </a:solidFill>
                        </a:rPr>
                        <a:t>Requirements</a:t>
                      </a:r>
                      <a:endParaRPr sz="1600" b="1" u="none" strike="noStrike" cap="none">
                        <a:solidFill>
                          <a:schemeClr val="dk1"/>
                        </a:solidFill>
                      </a:endParaRPr>
                    </a:p>
                  </a:txBody>
                  <a:tcPr marL="91433" marR="91433" marT="34300" marB="34300">
                    <a:solidFill>
                      <a:srgbClr val="F2F2F2"/>
                    </a:solidFill>
                  </a:tcPr>
                </a:tc>
                <a:tc>
                  <a:txBody>
                    <a:bodyPr/>
                    <a:lstStyle/>
                    <a:p>
                      <a:pPr marL="0" marR="0" lvl="0" indent="0" algn="l" rtl="0">
                        <a:lnSpc>
                          <a:spcPct val="100000"/>
                        </a:lnSpc>
                        <a:spcBef>
                          <a:spcPts val="0"/>
                        </a:spcBef>
                        <a:spcAft>
                          <a:spcPts val="0"/>
                        </a:spcAft>
                        <a:buClr>
                          <a:schemeClr val="accent4"/>
                        </a:buClr>
                        <a:buSzPts val="1200"/>
                        <a:buFont typeface="Noto Sans Symbols"/>
                        <a:buNone/>
                      </a:pPr>
                      <a:r>
                        <a:rPr lang="en" sz="1600" b="1" u="none" strike="noStrike" cap="none">
                          <a:solidFill>
                            <a:schemeClr val="accent1"/>
                          </a:solidFill>
                        </a:rPr>
                        <a:t>Observed data</a:t>
                      </a:r>
                      <a:endParaRPr sz="1900" u="none" strike="noStrike" cap="none">
                        <a:solidFill>
                          <a:schemeClr val="accent1"/>
                        </a:solidFill>
                      </a:endParaRPr>
                    </a:p>
                  </a:txBody>
                  <a:tcPr marL="91433" marR="91433" marT="34300" marB="34300"/>
                </a:tc>
                <a:tc>
                  <a:txBody>
                    <a:bodyPr/>
                    <a:lstStyle/>
                    <a:p>
                      <a:pPr marL="0" marR="0" lvl="0" indent="0" algn="l" rtl="0">
                        <a:lnSpc>
                          <a:spcPct val="100000"/>
                        </a:lnSpc>
                        <a:spcBef>
                          <a:spcPts val="0"/>
                        </a:spcBef>
                        <a:spcAft>
                          <a:spcPts val="0"/>
                        </a:spcAft>
                        <a:buClr>
                          <a:schemeClr val="accent2"/>
                        </a:buClr>
                        <a:buSzPts val="1200"/>
                        <a:buFont typeface="Noto Sans Symbols"/>
                        <a:buNone/>
                      </a:pPr>
                      <a:r>
                        <a:rPr lang="en" sz="1600" b="1" u="none" strike="noStrike" cap="none">
                          <a:solidFill>
                            <a:schemeClr val="accent2"/>
                          </a:solidFill>
                        </a:rPr>
                        <a:t>Understanding of the mechanism that drives the system</a:t>
                      </a:r>
                      <a:endParaRPr sz="1900" u="none" strike="noStrike" cap="none"/>
                    </a:p>
                  </a:txBody>
                  <a:tcPr marL="91433" marR="91433" marT="34300" marB="34300"/>
                </a:tc>
                <a:extLst>
                  <a:ext uri="{0D108BD9-81ED-4DB2-BD59-A6C34878D82A}">
                    <a16:rowId xmlns:a16="http://schemas.microsoft.com/office/drawing/2014/main" val="10000"/>
                  </a:ext>
                </a:extLst>
              </a:tr>
              <a:tr h="556280">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strike="noStrike" cap="none"/>
                        <a:t>Example of useful applications</a:t>
                      </a:r>
                      <a:endParaRPr sz="1600" b="1" u="none" strike="noStrike" cap="none">
                        <a:solidFill>
                          <a:schemeClr val="dk1"/>
                        </a:solidFill>
                      </a:endParaRPr>
                    </a:p>
                  </a:txBody>
                  <a:tcPr marL="91433" marR="91433" marT="34300" marB="34300">
                    <a:solidFill>
                      <a:srgbClr val="F2F2F2"/>
                    </a:solidFill>
                  </a:tcPr>
                </a:tc>
                <a:tc>
                  <a:txBody>
                    <a:bodyPr/>
                    <a:lstStyle/>
                    <a:p>
                      <a:pPr marL="0" marR="0" lvl="0" indent="0" algn="l" rtl="0">
                        <a:lnSpc>
                          <a:spcPct val="100000"/>
                        </a:lnSpc>
                        <a:spcBef>
                          <a:spcPts val="0"/>
                        </a:spcBef>
                        <a:spcAft>
                          <a:spcPts val="0"/>
                        </a:spcAft>
                        <a:buClr>
                          <a:schemeClr val="dk1"/>
                        </a:buClr>
                        <a:buSzPts val="1200"/>
                        <a:buFont typeface="Noto Sans Symbols"/>
                        <a:buNone/>
                      </a:pPr>
                      <a:r>
                        <a:rPr lang="en" sz="1600" b="0" u="none" strike="noStrike" cap="none"/>
                        <a:t>Malaria risk mapping</a:t>
                      </a:r>
                      <a:endParaRPr sz="1600" b="0" u="none" strike="noStrike" cap="none"/>
                    </a:p>
                    <a:p>
                      <a:pPr marL="171450" marR="0" lvl="0" indent="-95250" algn="l" rtl="0">
                        <a:lnSpc>
                          <a:spcPct val="100000"/>
                        </a:lnSpc>
                        <a:spcBef>
                          <a:spcPts val="0"/>
                        </a:spcBef>
                        <a:spcAft>
                          <a:spcPts val="0"/>
                        </a:spcAft>
                        <a:buClr>
                          <a:schemeClr val="dk1"/>
                        </a:buClr>
                        <a:buSzPts val="1200"/>
                        <a:buFont typeface="Noto Sans Symbols"/>
                        <a:buNone/>
                      </a:pPr>
                      <a:endParaRPr sz="1600" b="0" u="none" strike="noStrike" cap="none">
                        <a:solidFill>
                          <a:schemeClr val="dk1"/>
                        </a:solidFill>
                      </a:endParaRPr>
                    </a:p>
                  </a:txBody>
                  <a:tcPr marL="91433" marR="91433" marT="34300" marB="34300">
                    <a:solidFill>
                      <a:schemeClr val="lt1">
                        <a:alpha val="20000"/>
                      </a:schemeClr>
                    </a:solidFill>
                  </a:tcPr>
                </a:tc>
                <a:tc>
                  <a:txBody>
                    <a:bodyPr/>
                    <a:lstStyle/>
                    <a:p>
                      <a:pPr marL="0" marR="0" lvl="0" indent="0" algn="l" rtl="0">
                        <a:lnSpc>
                          <a:spcPct val="100000"/>
                        </a:lnSpc>
                        <a:spcBef>
                          <a:spcPts val="0"/>
                        </a:spcBef>
                        <a:spcAft>
                          <a:spcPts val="0"/>
                        </a:spcAft>
                        <a:buClr>
                          <a:schemeClr val="dk1"/>
                        </a:buClr>
                        <a:buSzPts val="1200"/>
                        <a:buFont typeface="Noto Sans Symbols"/>
                        <a:buNone/>
                      </a:pPr>
                      <a:r>
                        <a:rPr lang="en" sz="1600" b="1" u="none" strike="noStrike" cap="none"/>
                        <a:t>Malaria transmission models (=dynamical models)</a:t>
                      </a:r>
                      <a:endParaRPr sz="1600" b="1" u="none" strike="noStrike" cap="none">
                        <a:solidFill>
                          <a:schemeClr val="dk1"/>
                        </a:solidFill>
                      </a:endParaRPr>
                    </a:p>
                  </a:txBody>
                  <a:tcPr marL="91433" marR="91433" marT="34300" marB="34300">
                    <a:solidFill>
                      <a:schemeClr val="lt1">
                        <a:alpha val="20000"/>
                      </a:schemeClr>
                    </a:solidFill>
                  </a:tcPr>
                </a:tc>
                <a:extLst>
                  <a:ext uri="{0D108BD9-81ED-4DB2-BD59-A6C34878D82A}">
                    <a16:rowId xmlns:a16="http://schemas.microsoft.com/office/drawing/2014/main" val="10001"/>
                  </a:ext>
                </a:extLst>
              </a:tr>
            </a:tbl>
          </a:graphicData>
        </a:graphic>
      </p:graphicFrame>
      <p:sp>
        <p:nvSpPr>
          <p:cNvPr id="1083" name="Google Shape;1083;p101"/>
          <p:cNvSpPr txBox="1">
            <a:spLocks noGrp="1"/>
          </p:cNvSpPr>
          <p:nvPr>
            <p:ph type="body" idx="3"/>
          </p:nvPr>
        </p:nvSpPr>
        <p:spPr>
          <a:xfrm>
            <a:off x="666751" y="1220755"/>
            <a:ext cx="5247200" cy="432000"/>
          </a:xfrm>
          <a:prstGeom prst="rect">
            <a:avLst/>
          </a:prstGeom>
          <a:noFill/>
          <a:ln>
            <a:noFill/>
          </a:ln>
        </p:spPr>
        <p:txBody>
          <a:bodyPr spcFirstLastPara="1" wrap="square" lIns="0" tIns="60933" rIns="121900" bIns="60933" anchor="t" anchorCtr="0">
            <a:noAutofit/>
          </a:bodyPr>
          <a:lstStyle/>
          <a:p>
            <a:pPr marL="0" indent="0">
              <a:lnSpc>
                <a:spcPct val="93000"/>
              </a:lnSpc>
              <a:spcBef>
                <a:spcPts val="0"/>
              </a:spcBef>
            </a:pPr>
            <a:r>
              <a:rPr lang="en" i="1">
                <a:solidFill>
                  <a:srgbClr val="1C1B1C"/>
                </a:solidFill>
                <a:latin typeface="Calibri"/>
                <a:ea typeface="Calibri"/>
                <a:cs typeface="Calibri"/>
                <a:sym typeface="Calibri"/>
              </a:rPr>
              <a:t>Statistical models</a:t>
            </a:r>
            <a:endParaRPr i="1">
              <a:solidFill>
                <a:srgbClr val="1C1B1C"/>
              </a:solidFill>
              <a:latin typeface="Calibri"/>
              <a:ea typeface="Calibri"/>
              <a:cs typeface="Calibri"/>
              <a:sym typeface="Calibri"/>
            </a:endParaRPr>
          </a:p>
        </p:txBody>
      </p:sp>
      <p:sp>
        <p:nvSpPr>
          <p:cNvPr id="1084" name="Google Shape;1084;p101"/>
          <p:cNvSpPr txBox="1">
            <a:spLocks noGrp="1"/>
          </p:cNvSpPr>
          <p:nvPr>
            <p:ph type="body" idx="4"/>
          </p:nvPr>
        </p:nvSpPr>
        <p:spPr>
          <a:xfrm>
            <a:off x="6288617" y="1220755"/>
            <a:ext cx="5280000" cy="432000"/>
          </a:xfrm>
          <a:prstGeom prst="rect">
            <a:avLst/>
          </a:prstGeom>
          <a:noFill/>
          <a:ln>
            <a:noFill/>
          </a:ln>
        </p:spPr>
        <p:txBody>
          <a:bodyPr spcFirstLastPara="1" wrap="square" lIns="0" tIns="60933" rIns="121900" bIns="60933" anchor="t" anchorCtr="0">
            <a:noAutofit/>
          </a:bodyPr>
          <a:lstStyle/>
          <a:p>
            <a:pPr marL="0" indent="0">
              <a:lnSpc>
                <a:spcPct val="93000"/>
              </a:lnSpc>
              <a:spcBef>
                <a:spcPts val="0"/>
              </a:spcBef>
              <a:buClr>
                <a:schemeClr val="dk1"/>
              </a:buClr>
              <a:buSzPts val="1800"/>
            </a:pPr>
            <a:r>
              <a:rPr lang="en" i="1">
                <a:solidFill>
                  <a:srgbClr val="1C1B1C"/>
                </a:solidFill>
                <a:latin typeface="Calibri"/>
                <a:ea typeface="Calibri"/>
                <a:cs typeface="Calibri"/>
                <a:sym typeface="Calibri"/>
              </a:rPr>
              <a:t>Mechanistic models</a:t>
            </a:r>
            <a:endParaRPr sz="1867" b="0">
              <a:solidFill>
                <a:schemeClr val="dk1"/>
              </a:solidFill>
            </a:endParaRPr>
          </a:p>
          <a:p>
            <a:pPr marL="0" indent="0"/>
            <a:endParaRPr i="1">
              <a:solidFill>
                <a:srgbClr val="1C1B1C"/>
              </a:solidFill>
              <a:latin typeface="Calibri"/>
              <a:ea typeface="Calibri"/>
              <a:cs typeface="Calibri"/>
              <a:sym typeface="Calibri"/>
            </a:endParaRPr>
          </a:p>
        </p:txBody>
      </p:sp>
      <p:pic>
        <p:nvPicPr>
          <p:cNvPr id="1085" name="Google Shape;1085;p101"/>
          <p:cNvPicPr preferRelativeResize="0"/>
          <p:nvPr/>
        </p:nvPicPr>
        <p:blipFill>
          <a:blip r:embed="rId9">
            <a:alphaModFix/>
          </a:blip>
          <a:stretch>
            <a:fillRect/>
          </a:stretch>
        </p:blipFill>
        <p:spPr>
          <a:xfrm>
            <a:off x="3062453" y="6248549"/>
            <a:ext cx="493916" cy="493916"/>
          </a:xfrm>
          <a:prstGeom prst="rect">
            <a:avLst/>
          </a:prstGeom>
          <a:noFill/>
          <a:ln>
            <a:noFill/>
          </a:ln>
        </p:spPr>
      </p:pic>
      <p:pic>
        <p:nvPicPr>
          <p:cNvPr id="1086" name="Google Shape;1086;p101"/>
          <p:cNvPicPr preferRelativeResize="0"/>
          <p:nvPr/>
        </p:nvPicPr>
        <p:blipFill>
          <a:blip r:embed="rId10">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48"/>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64" name="Google Shape;364;p48"/>
          <p:cNvSpPr txBox="1">
            <a:spLocks noGrp="1"/>
          </p:cNvSpPr>
          <p:nvPr>
            <p:ph type="body" idx="1"/>
          </p:nvPr>
        </p:nvSpPr>
        <p:spPr>
          <a:xfrm>
            <a:off x="371867" y="1456933"/>
            <a:ext cx="11511600" cy="47044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endParaRPr/>
          </a:p>
          <a:p>
            <a:pPr indent="0">
              <a:lnSpc>
                <a:spcPct val="115000"/>
              </a:lnSpc>
              <a:spcBef>
                <a:spcPts val="1600"/>
              </a:spcBef>
            </a:pPr>
            <a:endParaRPr/>
          </a:p>
          <a:p>
            <a:pPr indent="0">
              <a:lnSpc>
                <a:spcPct val="115000"/>
              </a:lnSpc>
              <a:spcBef>
                <a:spcPts val="1600"/>
              </a:spcBef>
            </a:pPr>
            <a:r>
              <a:rPr lang="en"/>
              <a:t>understand disease transmission mechanisms </a:t>
            </a:r>
            <a:endParaRPr/>
          </a:p>
          <a:p>
            <a:pPr indent="-495288">
              <a:lnSpc>
                <a:spcPct val="115000"/>
              </a:lnSpc>
              <a:spcBef>
                <a:spcPts val="1600"/>
              </a:spcBef>
              <a:buChar char="-"/>
            </a:pPr>
            <a:r>
              <a:rPr lang="en"/>
              <a:t>key components of contagion (pathogen, host, contact between hosts/vectors) see Adam Kucharski Rules of Contagion; reading material to be sent in advance, group work</a:t>
            </a:r>
            <a:endParaRPr/>
          </a:p>
          <a:p>
            <a:pPr marL="0" indent="0">
              <a:lnSpc>
                <a:spcPct val="115000"/>
              </a:lnSpc>
              <a:spcBef>
                <a:spcPts val="1600"/>
              </a:spcBef>
              <a:spcAft>
                <a:spcPts val="1600"/>
              </a:spcAft>
            </a:pPr>
            <a:r>
              <a:rPr lang="en"/>
              <a:t>[build intuition about what drives transmission]</a:t>
            </a:r>
            <a:endParaRPr/>
          </a:p>
        </p:txBody>
      </p:sp>
      <p:sp>
        <p:nvSpPr>
          <p:cNvPr id="365" name="Google Shape;365;p48"/>
          <p:cNvSpPr/>
          <p:nvPr/>
        </p:nvSpPr>
        <p:spPr>
          <a:xfrm rot="10800000">
            <a:off x="41418" y="-78062"/>
            <a:ext cx="12172949" cy="6911663"/>
          </a:xfrm>
          <a:custGeom>
            <a:avLst/>
            <a:gdLst/>
            <a:ahLst/>
            <a:cxnLst/>
            <a:rect l="l" t="t" r="r" b="b"/>
            <a:pathLst>
              <a:path w="10287000" h="1874773" extrusionOk="0">
                <a:moveTo>
                  <a:pt x="10287000" y="1874773"/>
                </a:moveTo>
                <a:lnTo>
                  <a:pt x="0" y="1874773"/>
                </a:lnTo>
                <a:lnTo>
                  <a:pt x="0" y="0"/>
                </a:lnTo>
                <a:lnTo>
                  <a:pt x="10287000" y="0"/>
                </a:lnTo>
                <a:lnTo>
                  <a:pt x="10287000" y="1874773"/>
                </a:lnTo>
                <a:close/>
              </a:path>
            </a:pathLst>
          </a:custGeom>
          <a:blipFill rotWithShape="1">
            <a:blip r:embed="rId3">
              <a:alphaModFix amt="15000"/>
            </a:blip>
            <a:stretch>
              <a:fillRect t="-27729" b="-27729"/>
            </a:stretch>
          </a:blipFill>
          <a:ln>
            <a:noFill/>
          </a:ln>
        </p:spPr>
        <p:txBody>
          <a:bodyPr/>
          <a:lstStyle/>
          <a:p>
            <a:pPr defTabSz="1219170">
              <a:buClr>
                <a:srgbClr val="000000"/>
              </a:buClr>
            </a:pPr>
            <a:endParaRPr lang="LID4096" sz="1867" kern="0">
              <a:solidFill>
                <a:srgbClr val="000000"/>
              </a:solidFill>
              <a:latin typeface="Arial"/>
              <a:cs typeface="Arial"/>
              <a:sym typeface="Arial"/>
            </a:endParaRPr>
          </a:p>
        </p:txBody>
      </p:sp>
      <p:pic>
        <p:nvPicPr>
          <p:cNvPr id="366" name="Google Shape;366;p48"/>
          <p:cNvPicPr preferRelativeResize="0"/>
          <p:nvPr/>
        </p:nvPicPr>
        <p:blipFill>
          <a:blip r:embed="rId4">
            <a:alphaModFix/>
          </a:blip>
          <a:stretch>
            <a:fillRect/>
          </a:stretch>
        </p:blipFill>
        <p:spPr>
          <a:xfrm>
            <a:off x="3062453" y="6248549"/>
            <a:ext cx="493916" cy="493916"/>
          </a:xfrm>
          <a:prstGeom prst="rect">
            <a:avLst/>
          </a:prstGeom>
          <a:noFill/>
          <a:ln>
            <a:noFill/>
          </a:ln>
        </p:spPr>
      </p:pic>
      <p:pic>
        <p:nvPicPr>
          <p:cNvPr id="367" name="Google Shape;367;p48"/>
          <p:cNvPicPr preferRelativeResize="0"/>
          <p:nvPr/>
        </p:nvPicPr>
        <p:blipFill>
          <a:blip r:embed="rId5">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02"/>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pPr algn="l">
              <a:buClr>
                <a:srgbClr val="262626"/>
              </a:buClr>
              <a:buSzPts val="1800"/>
            </a:pPr>
            <a:r>
              <a:rPr lang="en"/>
              <a:t>Statistical vs mechanistic modelling</a:t>
            </a:r>
            <a:endParaRPr/>
          </a:p>
        </p:txBody>
      </p:sp>
      <p:sp>
        <p:nvSpPr>
          <p:cNvPr id="1093" name="Google Shape;1093;p102"/>
          <p:cNvSpPr txBox="1"/>
          <p:nvPr/>
        </p:nvSpPr>
        <p:spPr>
          <a:xfrm>
            <a:off x="1746509" y="932723"/>
            <a:ext cx="3586800" cy="488400"/>
          </a:xfrm>
          <a:prstGeom prst="rect">
            <a:avLst/>
          </a:prstGeom>
          <a:noFill/>
          <a:ln>
            <a:noFill/>
          </a:ln>
        </p:spPr>
        <p:txBody>
          <a:bodyPr spcFirstLastPara="1" wrap="square" lIns="68567" tIns="34267" rIns="68567" bIns="34267" anchor="t" anchorCtr="0">
            <a:noAutofit/>
          </a:bodyPr>
          <a:lstStyle/>
          <a:p>
            <a:pPr defTabSz="1219170">
              <a:lnSpc>
                <a:spcPct val="93000"/>
              </a:lnSpc>
              <a:buClr>
                <a:srgbClr val="000000"/>
              </a:buClr>
              <a:buSzPts val="1800"/>
            </a:pPr>
            <a:endParaRPr sz="1867" kern="0">
              <a:solidFill>
                <a:srgbClr val="000000"/>
              </a:solidFill>
              <a:latin typeface="Arial"/>
              <a:ea typeface="Arial"/>
              <a:cs typeface="Arial"/>
              <a:sym typeface="Arial"/>
            </a:endParaRPr>
          </a:p>
        </p:txBody>
      </p:sp>
      <p:sp>
        <p:nvSpPr>
          <p:cNvPr id="1094" name="Google Shape;1094;p102"/>
          <p:cNvSpPr txBox="1"/>
          <p:nvPr/>
        </p:nvSpPr>
        <p:spPr>
          <a:xfrm>
            <a:off x="7481271" y="932723"/>
            <a:ext cx="4236800" cy="488400"/>
          </a:xfrm>
          <a:prstGeom prst="rect">
            <a:avLst/>
          </a:prstGeom>
          <a:noFill/>
          <a:ln>
            <a:noFill/>
          </a:ln>
        </p:spPr>
        <p:txBody>
          <a:bodyPr spcFirstLastPara="1" wrap="square" lIns="68567" tIns="34267" rIns="68567" bIns="34267" anchor="t" anchorCtr="0">
            <a:noAutofit/>
          </a:bodyPr>
          <a:lstStyle/>
          <a:p>
            <a:pPr defTabSz="1219170">
              <a:lnSpc>
                <a:spcPct val="93000"/>
              </a:lnSpc>
              <a:buClr>
                <a:srgbClr val="000000"/>
              </a:buClr>
              <a:buSzPts val="1800"/>
            </a:pPr>
            <a:endParaRPr sz="1867" kern="0">
              <a:solidFill>
                <a:srgbClr val="000000"/>
              </a:solidFill>
              <a:latin typeface="Arial"/>
              <a:ea typeface="Arial"/>
              <a:cs typeface="Arial"/>
              <a:sym typeface="Arial"/>
            </a:endParaRPr>
          </a:p>
        </p:txBody>
      </p:sp>
      <p:pic>
        <p:nvPicPr>
          <p:cNvPr id="1095" name="Google Shape;1095;p102"/>
          <p:cNvPicPr preferRelativeResize="0"/>
          <p:nvPr/>
        </p:nvPicPr>
        <p:blipFill rotWithShape="1">
          <a:blip r:embed="rId3">
            <a:alphaModFix/>
          </a:blip>
          <a:srcRect/>
          <a:stretch/>
        </p:blipFill>
        <p:spPr>
          <a:xfrm>
            <a:off x="10663819" y="1924181"/>
            <a:ext cx="1511772" cy="1520807"/>
          </a:xfrm>
          <a:prstGeom prst="rect">
            <a:avLst/>
          </a:prstGeom>
          <a:noFill/>
          <a:ln>
            <a:noFill/>
          </a:ln>
        </p:spPr>
      </p:pic>
      <p:pic>
        <p:nvPicPr>
          <p:cNvPr id="1096" name="Google Shape;1096;p102"/>
          <p:cNvPicPr preferRelativeResize="0"/>
          <p:nvPr/>
        </p:nvPicPr>
        <p:blipFill rotWithShape="1">
          <a:blip r:embed="rId4">
            <a:alphaModFix/>
          </a:blip>
          <a:srcRect/>
          <a:stretch/>
        </p:blipFill>
        <p:spPr>
          <a:xfrm>
            <a:off x="8499432" y="1964634"/>
            <a:ext cx="344261" cy="321348"/>
          </a:xfrm>
          <a:prstGeom prst="rect">
            <a:avLst/>
          </a:prstGeom>
          <a:noFill/>
          <a:ln>
            <a:noFill/>
          </a:ln>
        </p:spPr>
      </p:pic>
      <p:pic>
        <p:nvPicPr>
          <p:cNvPr id="1097" name="Google Shape;1097;p102"/>
          <p:cNvPicPr preferRelativeResize="0"/>
          <p:nvPr/>
        </p:nvPicPr>
        <p:blipFill rotWithShape="1">
          <a:blip r:embed="rId4">
            <a:alphaModFix/>
          </a:blip>
          <a:srcRect/>
          <a:stretch/>
        </p:blipFill>
        <p:spPr>
          <a:xfrm>
            <a:off x="9085271" y="1842838"/>
            <a:ext cx="344261" cy="321348"/>
          </a:xfrm>
          <a:prstGeom prst="rect">
            <a:avLst/>
          </a:prstGeom>
          <a:noFill/>
          <a:ln>
            <a:noFill/>
          </a:ln>
        </p:spPr>
      </p:pic>
      <p:pic>
        <p:nvPicPr>
          <p:cNvPr id="1098" name="Google Shape;1098;p102"/>
          <p:cNvPicPr preferRelativeResize="0"/>
          <p:nvPr/>
        </p:nvPicPr>
        <p:blipFill rotWithShape="1">
          <a:blip r:embed="rId4">
            <a:alphaModFix/>
          </a:blip>
          <a:srcRect/>
          <a:stretch/>
        </p:blipFill>
        <p:spPr>
          <a:xfrm>
            <a:off x="9671110" y="1931146"/>
            <a:ext cx="344261" cy="321348"/>
          </a:xfrm>
          <a:prstGeom prst="rect">
            <a:avLst/>
          </a:prstGeom>
          <a:noFill/>
          <a:ln>
            <a:noFill/>
          </a:ln>
        </p:spPr>
      </p:pic>
      <p:pic>
        <p:nvPicPr>
          <p:cNvPr id="1099" name="Google Shape;1099;p102"/>
          <p:cNvPicPr preferRelativeResize="0"/>
          <p:nvPr/>
        </p:nvPicPr>
        <p:blipFill rotWithShape="1">
          <a:blip r:embed="rId4">
            <a:alphaModFix/>
          </a:blip>
          <a:srcRect/>
          <a:stretch/>
        </p:blipFill>
        <p:spPr>
          <a:xfrm>
            <a:off x="10256948" y="2150910"/>
            <a:ext cx="344261" cy="321348"/>
          </a:xfrm>
          <a:prstGeom prst="rect">
            <a:avLst/>
          </a:prstGeom>
          <a:noFill/>
          <a:ln>
            <a:noFill/>
          </a:ln>
        </p:spPr>
      </p:pic>
      <p:pic>
        <p:nvPicPr>
          <p:cNvPr id="1100" name="Google Shape;1100;p102"/>
          <p:cNvPicPr preferRelativeResize="0"/>
          <p:nvPr/>
        </p:nvPicPr>
        <p:blipFill rotWithShape="1">
          <a:blip r:embed="rId4">
            <a:alphaModFix/>
          </a:blip>
          <a:srcRect/>
          <a:stretch/>
        </p:blipFill>
        <p:spPr>
          <a:xfrm>
            <a:off x="10769578" y="2669061"/>
            <a:ext cx="344261" cy="321348"/>
          </a:xfrm>
          <a:prstGeom prst="rect">
            <a:avLst/>
          </a:prstGeom>
          <a:noFill/>
          <a:ln>
            <a:noFill/>
          </a:ln>
        </p:spPr>
      </p:pic>
      <p:sp>
        <p:nvSpPr>
          <p:cNvPr id="1101" name="Google Shape;1101;p102"/>
          <p:cNvSpPr/>
          <p:nvPr/>
        </p:nvSpPr>
        <p:spPr>
          <a:xfrm rot="-5400000">
            <a:off x="7981952" y="3184732"/>
            <a:ext cx="292800" cy="3452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102" name="Google Shape;1102;p102"/>
          <p:cNvSpPr/>
          <p:nvPr/>
        </p:nvSpPr>
        <p:spPr>
          <a:xfrm rot="-5400000">
            <a:off x="8539888" y="3184732"/>
            <a:ext cx="292800" cy="3452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103" name="Google Shape;1103;p102"/>
          <p:cNvSpPr/>
          <p:nvPr/>
        </p:nvSpPr>
        <p:spPr>
          <a:xfrm>
            <a:off x="7971033" y="3572316"/>
            <a:ext cx="3129200" cy="358000"/>
          </a:xfrm>
          <a:prstGeom prst="rect">
            <a:avLst/>
          </a:prstGeom>
          <a:solidFill>
            <a:schemeClr val="accent1"/>
          </a:solidFill>
          <a:ln>
            <a:noFill/>
          </a:ln>
        </p:spPr>
        <p:txBody>
          <a:bodyPr spcFirstLastPara="1" wrap="square" lIns="74567" tIns="37267" rIns="74567" bIns="37267" anchor="ctr" anchorCtr="0">
            <a:noAutofit/>
          </a:bodyPr>
          <a:lstStyle/>
          <a:p>
            <a:pPr algn="ctr" defTabSz="1219170">
              <a:lnSpc>
                <a:spcPct val="93000"/>
              </a:lnSpc>
              <a:buClr>
                <a:srgbClr val="000000"/>
              </a:buClr>
              <a:buSzPts val="900"/>
            </a:pPr>
            <a:r>
              <a:rPr lang="en" sz="1200" b="1" kern="0">
                <a:solidFill>
                  <a:srgbClr val="EFEFF0"/>
                </a:solidFill>
                <a:latin typeface="Arial"/>
                <a:ea typeface="Arial"/>
                <a:cs typeface="Arial"/>
                <a:sym typeface="Arial"/>
              </a:rPr>
              <a:t>Predictions</a:t>
            </a:r>
            <a:endParaRPr sz="1200" b="1" kern="0">
              <a:solidFill>
                <a:srgbClr val="EFEFF0"/>
              </a:solidFill>
              <a:latin typeface="Arial"/>
              <a:ea typeface="Arial"/>
              <a:cs typeface="Arial"/>
              <a:sym typeface="Arial"/>
            </a:endParaRPr>
          </a:p>
        </p:txBody>
      </p:sp>
      <p:sp>
        <p:nvSpPr>
          <p:cNvPr id="1104" name="Google Shape;1104;p102"/>
          <p:cNvSpPr/>
          <p:nvPr/>
        </p:nvSpPr>
        <p:spPr>
          <a:xfrm rot="-5400000">
            <a:off x="9593955" y="3186093"/>
            <a:ext cx="292800" cy="3452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105" name="Google Shape;1105;p102"/>
          <p:cNvSpPr/>
          <p:nvPr/>
        </p:nvSpPr>
        <p:spPr>
          <a:xfrm rot="-5400000">
            <a:off x="10151889" y="3186093"/>
            <a:ext cx="292800" cy="3452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sp>
        <p:nvSpPr>
          <p:cNvPr id="1106" name="Google Shape;1106;p102"/>
          <p:cNvSpPr/>
          <p:nvPr/>
        </p:nvSpPr>
        <p:spPr>
          <a:xfrm rot="-5400000">
            <a:off x="10709824" y="3186096"/>
            <a:ext cx="292800" cy="345200"/>
          </a:xfrm>
          <a:prstGeom prst="rightArrow">
            <a:avLst>
              <a:gd name="adj1" fmla="val 50000"/>
              <a:gd name="adj2" fmla="val 50000"/>
            </a:avLst>
          </a:prstGeom>
          <a:solidFill>
            <a:schemeClr val="accent1"/>
          </a:solidFill>
          <a:ln>
            <a:noFill/>
          </a:ln>
        </p:spPr>
        <p:txBody>
          <a:bodyPr spcFirstLastPara="1" wrap="square" lIns="74567" tIns="37267" rIns="74567" bIns="37267" anchor="ctr" anchorCtr="0">
            <a:noAutofit/>
          </a:bodyPr>
          <a:lstStyle/>
          <a:p>
            <a:pPr defTabSz="1219170">
              <a:lnSpc>
                <a:spcPct val="93000"/>
              </a:lnSpc>
              <a:buClr>
                <a:srgbClr val="000000"/>
              </a:buClr>
              <a:buSzPts val="1800"/>
            </a:pPr>
            <a:endParaRPr sz="2400" kern="0">
              <a:solidFill>
                <a:srgbClr val="000000"/>
              </a:solidFill>
              <a:latin typeface="Verdana"/>
              <a:ea typeface="Verdana"/>
              <a:cs typeface="Verdana"/>
              <a:sym typeface="Verdana"/>
            </a:endParaRPr>
          </a:p>
        </p:txBody>
      </p:sp>
      <p:grpSp>
        <p:nvGrpSpPr>
          <p:cNvPr id="1107" name="Google Shape;1107;p102"/>
          <p:cNvGrpSpPr/>
          <p:nvPr/>
        </p:nvGrpSpPr>
        <p:grpSpPr>
          <a:xfrm>
            <a:off x="6913034" y="1825436"/>
            <a:ext cx="2288884" cy="1864541"/>
            <a:chOff x="4397871" y="4827151"/>
            <a:chExt cx="2237278" cy="1822502"/>
          </a:xfrm>
        </p:grpSpPr>
        <p:grpSp>
          <p:nvGrpSpPr>
            <p:cNvPr id="1108" name="Google Shape;1108;p102"/>
            <p:cNvGrpSpPr/>
            <p:nvPr/>
          </p:nvGrpSpPr>
          <p:grpSpPr>
            <a:xfrm>
              <a:off x="4397871" y="5078720"/>
              <a:ext cx="1477800" cy="1570933"/>
              <a:chOff x="6888503" y="2245900"/>
              <a:chExt cx="1477800" cy="1570933"/>
            </a:xfrm>
          </p:grpSpPr>
          <p:sp>
            <p:nvSpPr>
              <p:cNvPr id="1109" name="Google Shape;1109;p102"/>
              <p:cNvSpPr/>
              <p:nvPr/>
            </p:nvSpPr>
            <p:spPr>
              <a:xfrm>
                <a:off x="6888503" y="2423333"/>
                <a:ext cx="1477800" cy="1393500"/>
              </a:xfrm>
              <a:prstGeom prst="arc">
                <a:avLst>
                  <a:gd name="adj1" fmla="val 16200000"/>
                  <a:gd name="adj2" fmla="val 0"/>
                </a:avLst>
              </a:prstGeom>
              <a:solidFill>
                <a:srgbClr val="C00000">
                  <a:alpha val="14120"/>
                </a:srgbClr>
              </a:solidFill>
              <a:ln w="9525" cap="flat" cmpd="sng">
                <a:solidFill>
                  <a:schemeClr val="dk1"/>
                </a:solidFill>
                <a:prstDash val="solid"/>
                <a:round/>
                <a:headEnd type="none" w="sm" len="sm"/>
                <a:tailEnd type="none" w="sm" len="sm"/>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sp>
            <p:nvSpPr>
              <p:cNvPr id="1110" name="Google Shape;1110;p102"/>
              <p:cNvSpPr/>
              <p:nvPr/>
            </p:nvSpPr>
            <p:spPr>
              <a:xfrm rot="1874511">
                <a:off x="7416954" y="2305568"/>
                <a:ext cx="455797" cy="807664"/>
              </a:xfrm>
              <a:prstGeom prst="rect">
                <a:avLst/>
              </a:prstGeom>
              <a:solidFill>
                <a:srgbClr val="FFFFF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grpSp>
        <p:grpSp>
          <p:nvGrpSpPr>
            <p:cNvPr id="1111" name="Google Shape;1111;p102"/>
            <p:cNvGrpSpPr/>
            <p:nvPr/>
          </p:nvGrpSpPr>
          <p:grpSpPr>
            <a:xfrm>
              <a:off x="5010368" y="4827151"/>
              <a:ext cx="1624781" cy="1169346"/>
              <a:chOff x="5010368" y="4827151"/>
              <a:chExt cx="1624781" cy="1169346"/>
            </a:xfrm>
          </p:grpSpPr>
          <p:cxnSp>
            <p:nvCxnSpPr>
              <p:cNvPr id="1112" name="Google Shape;1112;p102"/>
              <p:cNvCxnSpPr/>
              <p:nvPr/>
            </p:nvCxnSpPr>
            <p:spPr>
              <a:xfrm rot="10800000" flipH="1">
                <a:off x="5156911" y="5087797"/>
                <a:ext cx="559200" cy="908700"/>
              </a:xfrm>
              <a:prstGeom prst="straightConnector1">
                <a:avLst/>
              </a:prstGeom>
              <a:solidFill>
                <a:srgbClr val="99CCFF"/>
              </a:solidFill>
              <a:ln w="28575" cap="flat" cmpd="sng">
                <a:solidFill>
                  <a:schemeClr val="accent2"/>
                </a:solidFill>
                <a:prstDash val="solid"/>
                <a:round/>
                <a:headEnd type="none" w="sm" len="sm"/>
                <a:tailEnd type="stealth" w="med" len="med"/>
              </a:ln>
            </p:spPr>
          </p:cxnSp>
          <p:cxnSp>
            <p:nvCxnSpPr>
              <p:cNvPr id="1113" name="Google Shape;1113;p102"/>
              <p:cNvCxnSpPr/>
              <p:nvPr/>
            </p:nvCxnSpPr>
            <p:spPr>
              <a:xfrm>
                <a:off x="5156911" y="5963538"/>
                <a:ext cx="978000" cy="0"/>
              </a:xfrm>
              <a:prstGeom prst="straightConnector1">
                <a:avLst/>
              </a:prstGeom>
              <a:solidFill>
                <a:srgbClr val="99CCFF"/>
              </a:solidFill>
              <a:ln w="9525" cap="flat" cmpd="sng">
                <a:solidFill>
                  <a:srgbClr val="C00000"/>
                </a:solidFill>
                <a:prstDash val="dot"/>
                <a:round/>
                <a:headEnd type="none" w="sm" len="sm"/>
                <a:tailEnd type="none" w="sm" len="sm"/>
              </a:ln>
            </p:spPr>
          </p:cxnSp>
          <p:sp>
            <p:nvSpPr>
              <p:cNvPr id="1114" name="Google Shape;1114;p102"/>
              <p:cNvSpPr txBox="1"/>
              <p:nvPr/>
            </p:nvSpPr>
            <p:spPr>
              <a:xfrm>
                <a:off x="5826649" y="5388275"/>
                <a:ext cx="808500" cy="28812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Angle</a:t>
                </a:r>
                <a:endParaRPr sz="1200" b="1" kern="0">
                  <a:solidFill>
                    <a:srgbClr val="BF3227"/>
                  </a:solidFill>
                  <a:latin typeface="Calibri"/>
                  <a:ea typeface="Calibri"/>
                  <a:cs typeface="Calibri"/>
                  <a:sym typeface="Calibri"/>
                </a:endParaRPr>
              </a:p>
            </p:txBody>
          </p:sp>
          <p:sp>
            <p:nvSpPr>
              <p:cNvPr id="1115" name="Google Shape;1115;p102"/>
              <p:cNvSpPr txBox="1"/>
              <p:nvPr/>
            </p:nvSpPr>
            <p:spPr>
              <a:xfrm rot="18083028">
                <a:off x="4757619" y="5079900"/>
                <a:ext cx="961464" cy="455966"/>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speed</a:t>
                </a:r>
                <a:endParaRPr sz="1200" b="1" kern="0">
                  <a:solidFill>
                    <a:srgbClr val="BF3227"/>
                  </a:solidFill>
                  <a:latin typeface="Calibri"/>
                  <a:ea typeface="Calibri"/>
                  <a:cs typeface="Calibri"/>
                  <a:sym typeface="Calibri"/>
                </a:endParaRPr>
              </a:p>
            </p:txBody>
          </p:sp>
        </p:grpSp>
      </p:grpSp>
      <p:grpSp>
        <p:nvGrpSpPr>
          <p:cNvPr id="1116" name="Google Shape;1116;p102"/>
          <p:cNvGrpSpPr/>
          <p:nvPr/>
        </p:nvGrpSpPr>
        <p:grpSpPr>
          <a:xfrm>
            <a:off x="5929864" y="1378160"/>
            <a:ext cx="1742155" cy="1944995"/>
            <a:chOff x="0" y="3522428"/>
            <a:chExt cx="2752508" cy="2911088"/>
          </a:xfrm>
        </p:grpSpPr>
        <p:pic>
          <p:nvPicPr>
            <p:cNvPr id="1117" name="Google Shape;1117;p102"/>
            <p:cNvPicPr preferRelativeResize="0"/>
            <p:nvPr/>
          </p:nvPicPr>
          <p:blipFill rotWithShape="1">
            <a:blip r:embed="rId5">
              <a:alphaModFix/>
            </a:blip>
            <a:srcRect/>
            <a:stretch/>
          </p:blipFill>
          <p:spPr>
            <a:xfrm flipH="1">
              <a:off x="0" y="3522428"/>
              <a:ext cx="2752508" cy="2911088"/>
            </a:xfrm>
            <a:prstGeom prst="rect">
              <a:avLst/>
            </a:prstGeom>
            <a:noFill/>
            <a:ln>
              <a:noFill/>
            </a:ln>
          </p:spPr>
        </p:pic>
        <p:pic>
          <p:nvPicPr>
            <p:cNvPr id="1118" name="Google Shape;1118;p102"/>
            <p:cNvPicPr preferRelativeResize="0"/>
            <p:nvPr/>
          </p:nvPicPr>
          <p:blipFill rotWithShape="1">
            <a:blip r:embed="rId6">
              <a:alphaModFix/>
            </a:blip>
            <a:srcRect/>
            <a:stretch/>
          </p:blipFill>
          <p:spPr>
            <a:xfrm>
              <a:off x="1924763" y="5550010"/>
              <a:ext cx="496674" cy="480247"/>
            </a:xfrm>
            <a:prstGeom prst="rect">
              <a:avLst/>
            </a:prstGeom>
            <a:noFill/>
            <a:ln>
              <a:noFill/>
            </a:ln>
          </p:spPr>
        </p:pic>
      </p:grpSp>
      <p:sp>
        <p:nvSpPr>
          <p:cNvPr id="1119" name="Google Shape;1119;p102"/>
          <p:cNvSpPr txBox="1"/>
          <p:nvPr/>
        </p:nvSpPr>
        <p:spPr>
          <a:xfrm>
            <a:off x="6732623" y="3151404"/>
            <a:ext cx="1002000" cy="412631"/>
          </a:xfrm>
          <a:prstGeom prst="rect">
            <a:avLst/>
          </a:prstGeom>
          <a:noFill/>
          <a:ln>
            <a:noFill/>
          </a:ln>
        </p:spPr>
        <p:txBody>
          <a:bodyPr spcFirstLastPara="1" wrap="square" lIns="68567" tIns="34267" rIns="68567" bIns="34267"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position</a:t>
            </a:r>
            <a:endParaRPr sz="1200" b="1" kern="0">
              <a:solidFill>
                <a:srgbClr val="BF3227"/>
              </a:solidFill>
              <a:latin typeface="Calibri"/>
              <a:ea typeface="Calibri"/>
              <a:cs typeface="Calibri"/>
              <a:sym typeface="Calibri"/>
            </a:endParaRPr>
          </a:p>
        </p:txBody>
      </p:sp>
      <p:sp>
        <p:nvSpPr>
          <p:cNvPr id="1120" name="Google Shape;1120;p102"/>
          <p:cNvSpPr/>
          <p:nvPr/>
        </p:nvSpPr>
        <p:spPr>
          <a:xfrm>
            <a:off x="6251813" y="3589943"/>
            <a:ext cx="1661600" cy="358000"/>
          </a:xfrm>
          <a:prstGeom prst="rect">
            <a:avLst/>
          </a:prstGeom>
          <a:solidFill>
            <a:schemeClr val="accent2"/>
          </a:solidFill>
          <a:ln>
            <a:noFill/>
          </a:ln>
        </p:spPr>
        <p:txBody>
          <a:bodyPr spcFirstLastPara="1" wrap="square" lIns="74567" tIns="37267" rIns="74567" bIns="37267" anchor="ctr" anchorCtr="0">
            <a:noAutofit/>
          </a:bodyPr>
          <a:lstStyle/>
          <a:p>
            <a:pPr defTabSz="1219170">
              <a:lnSpc>
                <a:spcPct val="93000"/>
              </a:lnSpc>
              <a:buClr>
                <a:srgbClr val="000000"/>
              </a:buClr>
              <a:buSzPts val="900"/>
            </a:pPr>
            <a:r>
              <a:rPr lang="en" sz="1200" b="1" kern="0">
                <a:solidFill>
                  <a:srgbClr val="EFEFF0"/>
                </a:solidFill>
                <a:latin typeface="Arial"/>
                <a:ea typeface="Arial"/>
                <a:cs typeface="Arial"/>
                <a:sym typeface="Arial"/>
              </a:rPr>
              <a:t>Model parameters</a:t>
            </a:r>
            <a:endParaRPr sz="1200" b="1" kern="0">
              <a:solidFill>
                <a:srgbClr val="EFEFF0"/>
              </a:solidFill>
              <a:latin typeface="Arial"/>
              <a:ea typeface="Arial"/>
              <a:cs typeface="Arial"/>
              <a:sym typeface="Arial"/>
            </a:endParaRPr>
          </a:p>
        </p:txBody>
      </p:sp>
      <p:sp>
        <p:nvSpPr>
          <p:cNvPr id="1121" name="Google Shape;1121;p102"/>
          <p:cNvSpPr txBox="1"/>
          <p:nvPr/>
        </p:nvSpPr>
        <p:spPr>
          <a:xfrm>
            <a:off x="7481271" y="932723"/>
            <a:ext cx="4236800" cy="488400"/>
          </a:xfrm>
          <a:prstGeom prst="rect">
            <a:avLst/>
          </a:prstGeom>
          <a:noFill/>
          <a:ln>
            <a:noFill/>
          </a:ln>
        </p:spPr>
        <p:txBody>
          <a:bodyPr spcFirstLastPara="1" wrap="square" lIns="68567" tIns="34267" rIns="68567" bIns="34267" anchor="t" anchorCtr="0">
            <a:noAutofit/>
          </a:bodyPr>
          <a:lstStyle/>
          <a:p>
            <a:pPr defTabSz="1219170">
              <a:lnSpc>
                <a:spcPct val="93000"/>
              </a:lnSpc>
              <a:buClr>
                <a:srgbClr val="000000"/>
              </a:buClr>
              <a:buSzPts val="1800"/>
            </a:pPr>
            <a:r>
              <a:rPr lang="en" sz="1867" kern="0">
                <a:solidFill>
                  <a:srgbClr val="000000"/>
                </a:solidFill>
                <a:latin typeface="Arial"/>
                <a:ea typeface="Arial"/>
                <a:cs typeface="Arial"/>
                <a:sym typeface="Arial"/>
              </a:rPr>
              <a:t>Mechanistic model</a:t>
            </a:r>
            <a:endParaRPr sz="1867" kern="0">
              <a:solidFill>
                <a:srgbClr val="000000"/>
              </a:solidFill>
              <a:latin typeface="Arial"/>
              <a:ea typeface="Arial"/>
              <a:cs typeface="Arial"/>
              <a:sym typeface="Arial"/>
            </a:endParaRPr>
          </a:p>
        </p:txBody>
      </p:sp>
      <p:grpSp>
        <p:nvGrpSpPr>
          <p:cNvPr id="1122" name="Google Shape;1122;p102"/>
          <p:cNvGrpSpPr/>
          <p:nvPr/>
        </p:nvGrpSpPr>
        <p:grpSpPr>
          <a:xfrm>
            <a:off x="-22577" y="4133732"/>
            <a:ext cx="2846071" cy="2272000"/>
            <a:chOff x="-161417" y="3063209"/>
            <a:chExt cx="2134553" cy="1704000"/>
          </a:xfrm>
        </p:grpSpPr>
        <p:grpSp>
          <p:nvGrpSpPr>
            <p:cNvPr id="1123" name="Google Shape;1123;p102"/>
            <p:cNvGrpSpPr/>
            <p:nvPr/>
          </p:nvGrpSpPr>
          <p:grpSpPr>
            <a:xfrm>
              <a:off x="-161417" y="3063209"/>
              <a:ext cx="2134553" cy="1704000"/>
              <a:chOff x="-161417" y="3063209"/>
              <a:chExt cx="2134553" cy="1704000"/>
            </a:xfrm>
          </p:grpSpPr>
          <p:grpSp>
            <p:nvGrpSpPr>
              <p:cNvPr id="1124" name="Google Shape;1124;p102"/>
              <p:cNvGrpSpPr/>
              <p:nvPr/>
            </p:nvGrpSpPr>
            <p:grpSpPr>
              <a:xfrm>
                <a:off x="371167" y="3152253"/>
                <a:ext cx="1601969" cy="1614956"/>
                <a:chOff x="4517632" y="4545119"/>
                <a:chExt cx="2087800" cy="2104725"/>
              </a:xfrm>
            </p:grpSpPr>
            <p:grpSp>
              <p:nvGrpSpPr>
                <p:cNvPr id="1125" name="Google Shape;1125;p102"/>
                <p:cNvGrpSpPr/>
                <p:nvPr/>
              </p:nvGrpSpPr>
              <p:grpSpPr>
                <a:xfrm>
                  <a:off x="4517632" y="5083499"/>
                  <a:ext cx="1286700" cy="1566345"/>
                  <a:chOff x="7008264" y="2250679"/>
                  <a:chExt cx="1286700" cy="1566345"/>
                </a:xfrm>
              </p:grpSpPr>
              <p:sp>
                <p:nvSpPr>
                  <p:cNvPr id="1126" name="Google Shape;1126;p102"/>
                  <p:cNvSpPr/>
                  <p:nvPr/>
                </p:nvSpPr>
                <p:spPr>
                  <a:xfrm>
                    <a:off x="7008264" y="2497024"/>
                    <a:ext cx="1286700" cy="1320000"/>
                  </a:xfrm>
                  <a:prstGeom prst="arc">
                    <a:avLst>
                      <a:gd name="adj1" fmla="val 16200000"/>
                      <a:gd name="adj2" fmla="val 0"/>
                    </a:avLst>
                  </a:prstGeom>
                  <a:solidFill>
                    <a:srgbClr val="C00000">
                      <a:alpha val="14120"/>
                    </a:srgbClr>
                  </a:solidFill>
                  <a:ln w="9525" cap="flat" cmpd="sng">
                    <a:solidFill>
                      <a:schemeClr val="dk1"/>
                    </a:solidFill>
                    <a:prstDash val="solid"/>
                    <a:round/>
                    <a:headEnd type="none" w="sm" len="sm"/>
                    <a:tailEnd type="none" w="sm" len="sm"/>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sp>
                <p:nvSpPr>
                  <p:cNvPr id="1127" name="Google Shape;1127;p102"/>
                  <p:cNvSpPr/>
                  <p:nvPr/>
                </p:nvSpPr>
                <p:spPr>
                  <a:xfrm rot="1261438">
                    <a:off x="7339748" y="2305592"/>
                    <a:ext cx="455738" cy="807574"/>
                  </a:xfrm>
                  <a:prstGeom prst="rect">
                    <a:avLst/>
                  </a:prstGeom>
                  <a:solidFill>
                    <a:srgbClr val="FFFFF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grpSp>
            <p:grpSp>
              <p:nvGrpSpPr>
                <p:cNvPr id="1128" name="Google Shape;1128;p102"/>
                <p:cNvGrpSpPr/>
                <p:nvPr/>
              </p:nvGrpSpPr>
              <p:grpSpPr>
                <a:xfrm>
                  <a:off x="5156911" y="4545119"/>
                  <a:ext cx="1448521" cy="1451381"/>
                  <a:chOff x="5156911" y="4545119"/>
                  <a:chExt cx="1448521" cy="1451381"/>
                </a:xfrm>
              </p:grpSpPr>
              <p:cxnSp>
                <p:nvCxnSpPr>
                  <p:cNvPr id="1129" name="Google Shape;1129;p102"/>
                  <p:cNvCxnSpPr/>
                  <p:nvPr/>
                </p:nvCxnSpPr>
                <p:spPr>
                  <a:xfrm rot="10800000" flipH="1">
                    <a:off x="5156911" y="4702900"/>
                    <a:ext cx="522000" cy="1293600"/>
                  </a:xfrm>
                  <a:prstGeom prst="straightConnector1">
                    <a:avLst/>
                  </a:prstGeom>
                  <a:solidFill>
                    <a:srgbClr val="99CCFF"/>
                  </a:solidFill>
                  <a:ln w="28575" cap="flat" cmpd="sng">
                    <a:solidFill>
                      <a:schemeClr val="accent2"/>
                    </a:solidFill>
                    <a:prstDash val="solid"/>
                    <a:round/>
                    <a:headEnd type="none" w="sm" len="sm"/>
                    <a:tailEnd type="stealth" w="med" len="med"/>
                  </a:ln>
                </p:spPr>
              </p:cxnSp>
              <p:cxnSp>
                <p:nvCxnSpPr>
                  <p:cNvPr id="1130" name="Google Shape;1130;p102"/>
                  <p:cNvCxnSpPr/>
                  <p:nvPr/>
                </p:nvCxnSpPr>
                <p:spPr>
                  <a:xfrm>
                    <a:off x="5156911" y="5963538"/>
                    <a:ext cx="978000" cy="0"/>
                  </a:xfrm>
                  <a:prstGeom prst="straightConnector1">
                    <a:avLst/>
                  </a:prstGeom>
                  <a:solidFill>
                    <a:srgbClr val="99CCFF"/>
                  </a:solidFill>
                  <a:ln w="9525" cap="flat" cmpd="sng">
                    <a:solidFill>
                      <a:srgbClr val="C00000"/>
                    </a:solidFill>
                    <a:prstDash val="dot"/>
                    <a:round/>
                    <a:headEnd type="none" w="sm" len="sm"/>
                    <a:tailEnd type="none" w="sm" len="sm"/>
                  </a:ln>
                </p:spPr>
              </p:cxnSp>
              <p:sp>
                <p:nvSpPr>
                  <p:cNvPr id="1131" name="Google Shape;1131;p102"/>
                  <p:cNvSpPr txBox="1"/>
                  <p:nvPr/>
                </p:nvSpPr>
                <p:spPr>
                  <a:xfrm>
                    <a:off x="5826632" y="5388277"/>
                    <a:ext cx="778800" cy="28812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Angle</a:t>
                    </a:r>
                    <a:endParaRPr sz="1200" b="1" kern="0">
                      <a:solidFill>
                        <a:srgbClr val="BF3227"/>
                      </a:solidFill>
                      <a:latin typeface="Calibri"/>
                      <a:ea typeface="Calibri"/>
                      <a:cs typeface="Calibri"/>
                      <a:sym typeface="Calibri"/>
                    </a:endParaRPr>
                  </a:p>
                </p:txBody>
              </p:sp>
              <p:sp>
                <p:nvSpPr>
                  <p:cNvPr id="1132" name="Google Shape;1132;p102"/>
                  <p:cNvSpPr txBox="1"/>
                  <p:nvPr/>
                </p:nvSpPr>
                <p:spPr>
                  <a:xfrm rot="17547786">
                    <a:off x="4691019" y="5071583"/>
                    <a:ext cx="1341052" cy="288124"/>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speed</a:t>
                    </a:r>
                    <a:endParaRPr sz="1200" b="1" kern="0">
                      <a:solidFill>
                        <a:srgbClr val="BF3227"/>
                      </a:solidFill>
                      <a:latin typeface="Calibri"/>
                      <a:ea typeface="Calibri"/>
                      <a:cs typeface="Calibri"/>
                      <a:sym typeface="Calibri"/>
                    </a:endParaRPr>
                  </a:p>
                </p:txBody>
              </p:sp>
            </p:grpSp>
          </p:grpSp>
          <p:grpSp>
            <p:nvGrpSpPr>
              <p:cNvPr id="1133" name="Google Shape;1133;p102"/>
              <p:cNvGrpSpPr/>
              <p:nvPr/>
            </p:nvGrpSpPr>
            <p:grpSpPr>
              <a:xfrm>
                <a:off x="-161417" y="3063209"/>
                <a:ext cx="1306616" cy="1458746"/>
                <a:chOff x="0" y="3522428"/>
                <a:chExt cx="2752508" cy="2911088"/>
              </a:xfrm>
            </p:grpSpPr>
            <p:pic>
              <p:nvPicPr>
                <p:cNvPr id="1134" name="Google Shape;1134;p102"/>
                <p:cNvPicPr preferRelativeResize="0"/>
                <p:nvPr/>
              </p:nvPicPr>
              <p:blipFill rotWithShape="1">
                <a:blip r:embed="rId5">
                  <a:alphaModFix/>
                </a:blip>
                <a:srcRect/>
                <a:stretch/>
              </p:blipFill>
              <p:spPr>
                <a:xfrm flipH="1">
                  <a:off x="0" y="3522428"/>
                  <a:ext cx="2752508" cy="2911088"/>
                </a:xfrm>
                <a:prstGeom prst="rect">
                  <a:avLst/>
                </a:prstGeom>
                <a:noFill/>
                <a:ln>
                  <a:noFill/>
                </a:ln>
              </p:spPr>
            </p:pic>
            <p:pic>
              <p:nvPicPr>
                <p:cNvPr id="1135" name="Google Shape;1135;p102"/>
                <p:cNvPicPr preferRelativeResize="0"/>
                <p:nvPr/>
              </p:nvPicPr>
              <p:blipFill rotWithShape="1">
                <a:blip r:embed="rId6">
                  <a:alphaModFix/>
                </a:blip>
                <a:srcRect/>
                <a:stretch/>
              </p:blipFill>
              <p:spPr>
                <a:xfrm>
                  <a:off x="1924763" y="5550010"/>
                  <a:ext cx="496674" cy="480247"/>
                </a:xfrm>
                <a:prstGeom prst="rect">
                  <a:avLst/>
                </a:prstGeom>
                <a:noFill/>
                <a:ln>
                  <a:noFill/>
                </a:ln>
              </p:spPr>
            </p:pic>
          </p:grpSp>
        </p:grpSp>
        <p:sp>
          <p:nvSpPr>
            <p:cNvPr id="1136" name="Google Shape;1136;p102"/>
            <p:cNvSpPr txBox="1"/>
            <p:nvPr/>
          </p:nvSpPr>
          <p:spPr>
            <a:xfrm>
              <a:off x="705789" y="4422666"/>
              <a:ext cx="751500" cy="309473"/>
            </a:xfrm>
            <a:prstGeom prst="rect">
              <a:avLst/>
            </a:prstGeom>
            <a:noFill/>
            <a:ln>
              <a:noFill/>
            </a:ln>
          </p:spPr>
          <p:txBody>
            <a:bodyPr spcFirstLastPara="1" wrap="square" lIns="68567" tIns="34267" rIns="68567" bIns="34267"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position</a:t>
              </a:r>
              <a:endParaRPr sz="1200" b="1" kern="0">
                <a:solidFill>
                  <a:srgbClr val="BF3227"/>
                </a:solidFill>
                <a:latin typeface="Calibri"/>
                <a:ea typeface="Calibri"/>
                <a:cs typeface="Calibri"/>
                <a:sym typeface="Calibri"/>
              </a:endParaRPr>
            </a:p>
          </p:txBody>
        </p:sp>
      </p:grpSp>
      <p:grpSp>
        <p:nvGrpSpPr>
          <p:cNvPr id="1137" name="Google Shape;1137;p102"/>
          <p:cNvGrpSpPr/>
          <p:nvPr/>
        </p:nvGrpSpPr>
        <p:grpSpPr>
          <a:xfrm>
            <a:off x="1490721" y="2958882"/>
            <a:ext cx="4717951" cy="2597989"/>
            <a:chOff x="965717" y="2185696"/>
            <a:chExt cx="3538463" cy="1948492"/>
          </a:xfrm>
        </p:grpSpPr>
        <p:pic>
          <p:nvPicPr>
            <p:cNvPr id="1138" name="Google Shape;1138;p102"/>
            <p:cNvPicPr preferRelativeResize="0"/>
            <p:nvPr/>
          </p:nvPicPr>
          <p:blipFill rotWithShape="1">
            <a:blip r:embed="rId4">
              <a:alphaModFix/>
            </a:blip>
            <a:srcRect/>
            <a:stretch/>
          </p:blipFill>
          <p:spPr>
            <a:xfrm>
              <a:off x="1113596" y="3288400"/>
              <a:ext cx="258196" cy="241011"/>
            </a:xfrm>
            <a:prstGeom prst="rect">
              <a:avLst/>
            </a:prstGeom>
            <a:noFill/>
            <a:ln>
              <a:noFill/>
            </a:ln>
          </p:spPr>
        </p:pic>
        <p:pic>
          <p:nvPicPr>
            <p:cNvPr id="1139" name="Google Shape;1139;p102"/>
            <p:cNvPicPr preferRelativeResize="0"/>
            <p:nvPr/>
          </p:nvPicPr>
          <p:blipFill rotWithShape="1">
            <a:blip r:embed="rId4">
              <a:alphaModFix/>
            </a:blip>
            <a:srcRect/>
            <a:stretch/>
          </p:blipFill>
          <p:spPr>
            <a:xfrm>
              <a:off x="1371792" y="2908210"/>
              <a:ext cx="258196" cy="241011"/>
            </a:xfrm>
            <a:prstGeom prst="rect">
              <a:avLst/>
            </a:prstGeom>
            <a:noFill/>
            <a:ln>
              <a:noFill/>
            </a:ln>
          </p:spPr>
        </p:pic>
        <p:pic>
          <p:nvPicPr>
            <p:cNvPr id="1140" name="Google Shape;1140;p102"/>
            <p:cNvPicPr preferRelativeResize="0"/>
            <p:nvPr/>
          </p:nvPicPr>
          <p:blipFill rotWithShape="1">
            <a:blip r:embed="rId4">
              <a:alphaModFix/>
            </a:blip>
            <a:srcRect/>
            <a:stretch/>
          </p:blipFill>
          <p:spPr>
            <a:xfrm>
              <a:off x="1650882" y="2546234"/>
              <a:ext cx="258196" cy="241011"/>
            </a:xfrm>
            <a:prstGeom prst="rect">
              <a:avLst/>
            </a:prstGeom>
            <a:noFill/>
            <a:ln>
              <a:noFill/>
            </a:ln>
          </p:spPr>
        </p:pic>
        <p:pic>
          <p:nvPicPr>
            <p:cNvPr id="1141" name="Google Shape;1141;p102"/>
            <p:cNvPicPr preferRelativeResize="0"/>
            <p:nvPr/>
          </p:nvPicPr>
          <p:blipFill rotWithShape="1">
            <a:blip r:embed="rId4">
              <a:alphaModFix/>
            </a:blip>
            <a:srcRect/>
            <a:stretch/>
          </p:blipFill>
          <p:spPr>
            <a:xfrm>
              <a:off x="2067767" y="2243046"/>
              <a:ext cx="258196" cy="241011"/>
            </a:xfrm>
            <a:prstGeom prst="rect">
              <a:avLst/>
            </a:prstGeom>
            <a:noFill/>
            <a:ln>
              <a:noFill/>
            </a:ln>
          </p:spPr>
        </p:pic>
        <p:pic>
          <p:nvPicPr>
            <p:cNvPr id="1142" name="Google Shape;1142;p102"/>
            <p:cNvPicPr preferRelativeResize="0"/>
            <p:nvPr/>
          </p:nvPicPr>
          <p:blipFill rotWithShape="1">
            <a:blip r:embed="rId4">
              <a:alphaModFix/>
            </a:blip>
            <a:srcRect/>
            <a:stretch/>
          </p:blipFill>
          <p:spPr>
            <a:xfrm>
              <a:off x="2563740" y="2185696"/>
              <a:ext cx="258196" cy="241011"/>
            </a:xfrm>
            <a:prstGeom prst="rect">
              <a:avLst/>
            </a:prstGeom>
            <a:noFill/>
            <a:ln>
              <a:noFill/>
            </a:ln>
          </p:spPr>
        </p:pic>
        <p:pic>
          <p:nvPicPr>
            <p:cNvPr id="1143" name="Google Shape;1143;p102"/>
            <p:cNvPicPr preferRelativeResize="0"/>
            <p:nvPr/>
          </p:nvPicPr>
          <p:blipFill rotWithShape="1">
            <a:blip r:embed="rId7">
              <a:alphaModFix/>
            </a:blip>
            <a:srcRect/>
            <a:stretch/>
          </p:blipFill>
          <p:spPr>
            <a:xfrm>
              <a:off x="965717" y="3644510"/>
              <a:ext cx="258196" cy="241011"/>
            </a:xfrm>
            <a:prstGeom prst="rect">
              <a:avLst/>
            </a:prstGeom>
            <a:noFill/>
            <a:ln>
              <a:noFill/>
            </a:ln>
          </p:spPr>
        </p:pic>
        <p:pic>
          <p:nvPicPr>
            <p:cNvPr id="1144" name="Google Shape;1144;p102"/>
            <p:cNvPicPr preferRelativeResize="0"/>
            <p:nvPr/>
          </p:nvPicPr>
          <p:blipFill rotWithShape="1">
            <a:blip r:embed="rId4">
              <a:alphaModFix/>
            </a:blip>
            <a:srcRect/>
            <a:stretch/>
          </p:blipFill>
          <p:spPr>
            <a:xfrm>
              <a:off x="2962953" y="2329852"/>
              <a:ext cx="258196" cy="241011"/>
            </a:xfrm>
            <a:prstGeom prst="rect">
              <a:avLst/>
            </a:prstGeom>
            <a:noFill/>
            <a:ln>
              <a:noFill/>
            </a:ln>
          </p:spPr>
        </p:pic>
        <p:pic>
          <p:nvPicPr>
            <p:cNvPr id="1145" name="Google Shape;1145;p102"/>
            <p:cNvPicPr preferRelativeResize="0"/>
            <p:nvPr/>
          </p:nvPicPr>
          <p:blipFill rotWithShape="1">
            <a:blip r:embed="rId4">
              <a:alphaModFix/>
            </a:blip>
            <a:srcRect/>
            <a:stretch/>
          </p:blipFill>
          <p:spPr>
            <a:xfrm>
              <a:off x="3343213" y="2572451"/>
              <a:ext cx="258196" cy="241011"/>
            </a:xfrm>
            <a:prstGeom prst="rect">
              <a:avLst/>
            </a:prstGeom>
            <a:noFill/>
            <a:ln>
              <a:noFill/>
            </a:ln>
          </p:spPr>
        </p:pic>
        <p:pic>
          <p:nvPicPr>
            <p:cNvPr id="1146" name="Google Shape;1146;p102"/>
            <p:cNvPicPr preferRelativeResize="0"/>
            <p:nvPr/>
          </p:nvPicPr>
          <p:blipFill rotWithShape="1">
            <a:blip r:embed="rId4">
              <a:alphaModFix/>
            </a:blip>
            <a:srcRect/>
            <a:stretch/>
          </p:blipFill>
          <p:spPr>
            <a:xfrm>
              <a:off x="3610427" y="2840402"/>
              <a:ext cx="258196" cy="241011"/>
            </a:xfrm>
            <a:prstGeom prst="rect">
              <a:avLst/>
            </a:prstGeom>
            <a:noFill/>
            <a:ln>
              <a:noFill/>
            </a:ln>
          </p:spPr>
        </p:pic>
        <p:pic>
          <p:nvPicPr>
            <p:cNvPr id="1147" name="Google Shape;1147;p102"/>
            <p:cNvPicPr preferRelativeResize="0"/>
            <p:nvPr/>
          </p:nvPicPr>
          <p:blipFill rotWithShape="1">
            <a:blip r:embed="rId4">
              <a:alphaModFix/>
            </a:blip>
            <a:srcRect/>
            <a:stretch/>
          </p:blipFill>
          <p:spPr>
            <a:xfrm>
              <a:off x="3855566" y="3167894"/>
              <a:ext cx="258196" cy="241011"/>
            </a:xfrm>
            <a:prstGeom prst="rect">
              <a:avLst/>
            </a:prstGeom>
            <a:noFill/>
            <a:ln>
              <a:noFill/>
            </a:ln>
          </p:spPr>
        </p:pic>
        <p:pic>
          <p:nvPicPr>
            <p:cNvPr id="1148" name="Google Shape;1148;p102"/>
            <p:cNvPicPr preferRelativeResize="0"/>
            <p:nvPr/>
          </p:nvPicPr>
          <p:blipFill rotWithShape="1">
            <a:blip r:embed="rId4">
              <a:alphaModFix/>
            </a:blip>
            <a:srcRect/>
            <a:stretch/>
          </p:blipFill>
          <p:spPr>
            <a:xfrm>
              <a:off x="4113762" y="3495386"/>
              <a:ext cx="258196" cy="241011"/>
            </a:xfrm>
            <a:prstGeom prst="rect">
              <a:avLst/>
            </a:prstGeom>
            <a:noFill/>
            <a:ln>
              <a:noFill/>
            </a:ln>
          </p:spPr>
        </p:pic>
        <p:pic>
          <p:nvPicPr>
            <p:cNvPr id="1149" name="Google Shape;1149;p102"/>
            <p:cNvPicPr preferRelativeResize="0"/>
            <p:nvPr/>
          </p:nvPicPr>
          <p:blipFill rotWithShape="1">
            <a:blip r:embed="rId4">
              <a:alphaModFix/>
            </a:blip>
            <a:srcRect/>
            <a:stretch/>
          </p:blipFill>
          <p:spPr>
            <a:xfrm>
              <a:off x="4245984" y="3893177"/>
              <a:ext cx="258196" cy="241011"/>
            </a:xfrm>
            <a:prstGeom prst="rect">
              <a:avLst/>
            </a:prstGeom>
            <a:noFill/>
            <a:ln>
              <a:noFill/>
            </a:ln>
          </p:spPr>
        </p:pic>
      </p:grpSp>
      <p:grpSp>
        <p:nvGrpSpPr>
          <p:cNvPr id="1150" name="Google Shape;1150;p102"/>
          <p:cNvGrpSpPr/>
          <p:nvPr/>
        </p:nvGrpSpPr>
        <p:grpSpPr>
          <a:xfrm>
            <a:off x="6732624" y="4183829"/>
            <a:ext cx="3268105" cy="2184593"/>
            <a:chOff x="5786363" y="3102042"/>
            <a:chExt cx="2451079" cy="1638445"/>
          </a:xfrm>
        </p:grpSpPr>
        <p:grpSp>
          <p:nvGrpSpPr>
            <p:cNvPr id="1151" name="Google Shape;1151;p102"/>
            <p:cNvGrpSpPr/>
            <p:nvPr/>
          </p:nvGrpSpPr>
          <p:grpSpPr>
            <a:xfrm>
              <a:off x="5786363" y="3102042"/>
              <a:ext cx="2451079" cy="1555271"/>
              <a:chOff x="4866052" y="3709001"/>
              <a:chExt cx="2451079" cy="1555271"/>
            </a:xfrm>
          </p:grpSpPr>
          <p:grpSp>
            <p:nvGrpSpPr>
              <p:cNvPr id="1152" name="Google Shape;1152;p102"/>
              <p:cNvGrpSpPr/>
              <p:nvPr/>
            </p:nvGrpSpPr>
            <p:grpSpPr>
              <a:xfrm>
                <a:off x="5520916" y="3872007"/>
                <a:ext cx="1796215" cy="1392266"/>
                <a:chOff x="5520916" y="3872007"/>
                <a:chExt cx="1796215" cy="1392266"/>
              </a:xfrm>
            </p:grpSpPr>
            <p:grpSp>
              <p:nvGrpSpPr>
                <p:cNvPr id="1153" name="Google Shape;1153;p102"/>
                <p:cNvGrpSpPr/>
                <p:nvPr/>
              </p:nvGrpSpPr>
              <p:grpSpPr>
                <a:xfrm>
                  <a:off x="5520916" y="3872007"/>
                  <a:ext cx="1039466" cy="1392266"/>
                  <a:chOff x="7008264" y="2002524"/>
                  <a:chExt cx="1354706" cy="1814500"/>
                </a:xfrm>
              </p:grpSpPr>
              <p:sp>
                <p:nvSpPr>
                  <p:cNvPr id="1154" name="Google Shape;1154;p102"/>
                  <p:cNvSpPr/>
                  <p:nvPr/>
                </p:nvSpPr>
                <p:spPr>
                  <a:xfrm>
                    <a:off x="7008264" y="2497024"/>
                    <a:ext cx="1286700" cy="1320000"/>
                  </a:xfrm>
                  <a:prstGeom prst="arc">
                    <a:avLst>
                      <a:gd name="adj1" fmla="val 16200000"/>
                      <a:gd name="adj2" fmla="val 0"/>
                    </a:avLst>
                  </a:prstGeom>
                  <a:solidFill>
                    <a:srgbClr val="C00000">
                      <a:alpha val="14120"/>
                    </a:srgbClr>
                  </a:solidFill>
                  <a:ln w="9525" cap="flat" cmpd="sng">
                    <a:solidFill>
                      <a:schemeClr val="dk1"/>
                    </a:solidFill>
                    <a:prstDash val="solid"/>
                    <a:round/>
                    <a:headEnd type="none" w="sm" len="sm"/>
                    <a:tailEnd type="none" w="sm" len="sm"/>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sp>
                <p:nvSpPr>
                  <p:cNvPr id="1155" name="Google Shape;1155;p102"/>
                  <p:cNvSpPr/>
                  <p:nvPr/>
                </p:nvSpPr>
                <p:spPr>
                  <a:xfrm rot="3964604">
                    <a:off x="7280033" y="2152345"/>
                    <a:ext cx="934373" cy="932758"/>
                  </a:xfrm>
                  <a:prstGeom prst="rect">
                    <a:avLst/>
                  </a:prstGeom>
                  <a:solidFill>
                    <a:srgbClr val="FFFFFF"/>
                  </a:solidFill>
                  <a:ln>
                    <a:noFill/>
                  </a:ln>
                </p:spPr>
                <p:txBody>
                  <a:bodyPr spcFirstLastPara="1" wrap="square" lIns="99433" tIns="49700" rIns="99433" bIns="49700" anchor="ctr" anchorCtr="0">
                    <a:noAutofit/>
                  </a:bodyPr>
                  <a:lstStyle/>
                  <a:p>
                    <a:pPr defTabSz="1219170">
                      <a:lnSpc>
                        <a:spcPct val="93000"/>
                      </a:lnSpc>
                      <a:buClr>
                        <a:srgbClr val="000000"/>
                      </a:buClr>
                      <a:buSzPts val="1800"/>
                    </a:pPr>
                    <a:endParaRPr sz="2400" kern="0">
                      <a:solidFill>
                        <a:srgbClr val="8E9E33"/>
                      </a:solidFill>
                      <a:latin typeface="Verdana"/>
                      <a:ea typeface="Verdana"/>
                      <a:cs typeface="Verdana"/>
                      <a:sym typeface="Verdana"/>
                    </a:endParaRPr>
                  </a:p>
                </p:txBody>
              </p:sp>
            </p:grpSp>
            <p:grpSp>
              <p:nvGrpSpPr>
                <p:cNvPr id="1156" name="Google Shape;1156;p102"/>
                <p:cNvGrpSpPr/>
                <p:nvPr/>
              </p:nvGrpSpPr>
              <p:grpSpPr>
                <a:xfrm>
                  <a:off x="5748708" y="4384981"/>
                  <a:ext cx="1568423" cy="483375"/>
                  <a:chOff x="5748708" y="4384981"/>
                  <a:chExt cx="1568423" cy="483375"/>
                </a:xfrm>
              </p:grpSpPr>
              <p:sp>
                <p:nvSpPr>
                  <p:cNvPr id="1157" name="Google Shape;1157;p102"/>
                  <p:cNvSpPr txBox="1"/>
                  <p:nvPr/>
                </p:nvSpPr>
                <p:spPr>
                  <a:xfrm rot="20175177">
                    <a:off x="5748708" y="4384981"/>
                    <a:ext cx="1028807" cy="221078"/>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speed</a:t>
                    </a:r>
                    <a:endParaRPr sz="1200" b="1" kern="0">
                      <a:solidFill>
                        <a:srgbClr val="BF3227"/>
                      </a:solidFill>
                      <a:latin typeface="Calibri"/>
                      <a:ea typeface="Calibri"/>
                      <a:cs typeface="Calibri"/>
                      <a:sym typeface="Calibri"/>
                    </a:endParaRPr>
                  </a:p>
                </p:txBody>
              </p:sp>
              <p:grpSp>
                <p:nvGrpSpPr>
                  <p:cNvPr id="1158" name="Google Shape;1158;p102"/>
                  <p:cNvGrpSpPr/>
                  <p:nvPr/>
                </p:nvGrpSpPr>
                <p:grpSpPr>
                  <a:xfrm>
                    <a:off x="5993866" y="4581892"/>
                    <a:ext cx="1323265" cy="286464"/>
                    <a:chOff x="6956994" y="3921338"/>
                    <a:chExt cx="1323265" cy="286464"/>
                  </a:xfrm>
                </p:grpSpPr>
                <p:cxnSp>
                  <p:nvCxnSpPr>
                    <p:cNvPr id="1159" name="Google Shape;1159;p102"/>
                    <p:cNvCxnSpPr/>
                    <p:nvPr/>
                  </p:nvCxnSpPr>
                  <p:spPr>
                    <a:xfrm rot="10800000" flipH="1">
                      <a:off x="6956994" y="3921338"/>
                      <a:ext cx="485400" cy="201900"/>
                    </a:xfrm>
                    <a:prstGeom prst="straightConnector1">
                      <a:avLst/>
                    </a:prstGeom>
                    <a:solidFill>
                      <a:srgbClr val="99CCFF"/>
                    </a:solidFill>
                    <a:ln w="28575" cap="flat" cmpd="sng">
                      <a:solidFill>
                        <a:schemeClr val="accent2"/>
                      </a:solidFill>
                      <a:prstDash val="solid"/>
                      <a:round/>
                      <a:headEnd type="none" w="sm" len="sm"/>
                      <a:tailEnd type="stealth" w="med" len="med"/>
                    </a:ln>
                  </p:spPr>
                </p:cxnSp>
                <p:cxnSp>
                  <p:nvCxnSpPr>
                    <p:cNvPr id="1160" name="Google Shape;1160;p102"/>
                    <p:cNvCxnSpPr/>
                    <p:nvPr/>
                  </p:nvCxnSpPr>
                  <p:spPr>
                    <a:xfrm>
                      <a:off x="6956994" y="4097946"/>
                      <a:ext cx="750300" cy="0"/>
                    </a:xfrm>
                    <a:prstGeom prst="straightConnector1">
                      <a:avLst/>
                    </a:prstGeom>
                    <a:solidFill>
                      <a:srgbClr val="99CCFF"/>
                    </a:solidFill>
                    <a:ln w="9525" cap="flat" cmpd="sng">
                      <a:solidFill>
                        <a:srgbClr val="C00000"/>
                      </a:solidFill>
                      <a:prstDash val="dot"/>
                      <a:round/>
                      <a:headEnd type="none" w="sm" len="sm"/>
                      <a:tailEnd type="none" w="sm" len="sm"/>
                    </a:ln>
                  </p:spPr>
                </p:cxnSp>
                <p:sp>
                  <p:nvSpPr>
                    <p:cNvPr id="1161" name="Google Shape;1161;p102"/>
                    <p:cNvSpPr txBox="1"/>
                    <p:nvPr/>
                  </p:nvSpPr>
                  <p:spPr>
                    <a:xfrm>
                      <a:off x="7528759" y="3986725"/>
                      <a:ext cx="751500" cy="221077"/>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Angle</a:t>
                      </a:r>
                      <a:endParaRPr sz="1200" b="1" kern="0">
                        <a:solidFill>
                          <a:srgbClr val="BF3227"/>
                        </a:solidFill>
                        <a:latin typeface="Calibri"/>
                        <a:ea typeface="Calibri"/>
                        <a:cs typeface="Calibri"/>
                        <a:sym typeface="Calibri"/>
                      </a:endParaRPr>
                    </a:p>
                  </p:txBody>
                </p:sp>
              </p:grpSp>
            </p:grpSp>
          </p:grpSp>
          <p:grpSp>
            <p:nvGrpSpPr>
              <p:cNvPr id="1162" name="Google Shape;1162;p102"/>
              <p:cNvGrpSpPr/>
              <p:nvPr/>
            </p:nvGrpSpPr>
            <p:grpSpPr>
              <a:xfrm>
                <a:off x="4866052" y="3709001"/>
                <a:ext cx="1306616" cy="1458746"/>
                <a:chOff x="0" y="3522428"/>
                <a:chExt cx="2752508" cy="2911088"/>
              </a:xfrm>
            </p:grpSpPr>
            <p:pic>
              <p:nvPicPr>
                <p:cNvPr id="1163" name="Google Shape;1163;p102"/>
                <p:cNvPicPr preferRelativeResize="0"/>
                <p:nvPr/>
              </p:nvPicPr>
              <p:blipFill rotWithShape="1">
                <a:blip r:embed="rId5">
                  <a:alphaModFix/>
                </a:blip>
                <a:srcRect/>
                <a:stretch/>
              </p:blipFill>
              <p:spPr>
                <a:xfrm flipH="1">
                  <a:off x="0" y="3522428"/>
                  <a:ext cx="2752508" cy="2911088"/>
                </a:xfrm>
                <a:prstGeom prst="rect">
                  <a:avLst/>
                </a:prstGeom>
                <a:noFill/>
                <a:ln>
                  <a:noFill/>
                </a:ln>
              </p:spPr>
            </p:pic>
            <p:pic>
              <p:nvPicPr>
                <p:cNvPr id="1164" name="Google Shape;1164;p102"/>
                <p:cNvPicPr preferRelativeResize="0"/>
                <p:nvPr/>
              </p:nvPicPr>
              <p:blipFill rotWithShape="1">
                <a:blip r:embed="rId6">
                  <a:alphaModFix/>
                </a:blip>
                <a:srcRect/>
                <a:stretch/>
              </p:blipFill>
              <p:spPr>
                <a:xfrm>
                  <a:off x="1924763" y="5550010"/>
                  <a:ext cx="496674" cy="480247"/>
                </a:xfrm>
                <a:prstGeom prst="rect">
                  <a:avLst/>
                </a:prstGeom>
                <a:noFill/>
                <a:ln>
                  <a:noFill/>
                </a:ln>
              </p:spPr>
            </p:pic>
          </p:grpSp>
        </p:grpSp>
        <p:sp>
          <p:nvSpPr>
            <p:cNvPr id="1165" name="Google Shape;1165;p102"/>
            <p:cNvSpPr txBox="1"/>
            <p:nvPr/>
          </p:nvSpPr>
          <p:spPr>
            <a:xfrm>
              <a:off x="6358651" y="4431014"/>
              <a:ext cx="751500" cy="309473"/>
            </a:xfrm>
            <a:prstGeom prst="rect">
              <a:avLst/>
            </a:prstGeom>
            <a:noFill/>
            <a:ln>
              <a:noFill/>
            </a:ln>
          </p:spPr>
          <p:txBody>
            <a:bodyPr spcFirstLastPara="1" wrap="square" lIns="68567" tIns="34267" rIns="68567" bIns="34267" anchor="t" anchorCtr="0">
              <a:spAutoFit/>
            </a:bodyPr>
            <a:lstStyle/>
            <a:p>
              <a:pPr defTabSz="1219170">
                <a:lnSpc>
                  <a:spcPct val="93000"/>
                </a:lnSpc>
                <a:buClr>
                  <a:srgbClr val="000000"/>
                </a:buClr>
                <a:buSzPts val="900"/>
              </a:pPr>
              <a:r>
                <a:rPr lang="en" sz="1200" b="1" kern="0">
                  <a:solidFill>
                    <a:srgbClr val="BF3227"/>
                  </a:solidFill>
                  <a:latin typeface="Calibri"/>
                  <a:ea typeface="Calibri"/>
                  <a:cs typeface="Calibri"/>
                  <a:sym typeface="Calibri"/>
                </a:rPr>
                <a:t>Initial position</a:t>
              </a:r>
              <a:endParaRPr sz="1200" b="1" kern="0">
                <a:solidFill>
                  <a:srgbClr val="BF3227"/>
                </a:solidFill>
                <a:latin typeface="Calibri"/>
                <a:ea typeface="Calibri"/>
                <a:cs typeface="Calibri"/>
                <a:sym typeface="Calibri"/>
              </a:endParaRPr>
            </a:p>
          </p:txBody>
        </p:sp>
      </p:grpSp>
      <p:grpSp>
        <p:nvGrpSpPr>
          <p:cNvPr id="1166" name="Google Shape;1166;p102"/>
          <p:cNvGrpSpPr/>
          <p:nvPr/>
        </p:nvGrpSpPr>
        <p:grpSpPr>
          <a:xfrm>
            <a:off x="8474884" y="5010096"/>
            <a:ext cx="2286035" cy="666005"/>
            <a:chOff x="7073886" y="3709156"/>
            <a:chExt cx="1714526" cy="499504"/>
          </a:xfrm>
        </p:grpSpPr>
        <p:pic>
          <p:nvPicPr>
            <p:cNvPr id="1167" name="Google Shape;1167;p102"/>
            <p:cNvPicPr preferRelativeResize="0"/>
            <p:nvPr/>
          </p:nvPicPr>
          <p:blipFill rotWithShape="1">
            <a:blip r:embed="rId4">
              <a:alphaModFix/>
            </a:blip>
            <a:srcRect/>
            <a:stretch/>
          </p:blipFill>
          <p:spPr>
            <a:xfrm>
              <a:off x="7409463" y="3766138"/>
              <a:ext cx="258196" cy="241011"/>
            </a:xfrm>
            <a:prstGeom prst="rect">
              <a:avLst/>
            </a:prstGeom>
            <a:noFill/>
            <a:ln>
              <a:noFill/>
            </a:ln>
          </p:spPr>
        </p:pic>
        <p:pic>
          <p:nvPicPr>
            <p:cNvPr id="1168" name="Google Shape;1168;p102"/>
            <p:cNvPicPr preferRelativeResize="0"/>
            <p:nvPr/>
          </p:nvPicPr>
          <p:blipFill rotWithShape="1">
            <a:blip r:embed="rId4">
              <a:alphaModFix/>
            </a:blip>
            <a:srcRect/>
            <a:stretch/>
          </p:blipFill>
          <p:spPr>
            <a:xfrm>
              <a:off x="7771727" y="3709156"/>
              <a:ext cx="258196" cy="241011"/>
            </a:xfrm>
            <a:prstGeom prst="rect">
              <a:avLst/>
            </a:prstGeom>
            <a:noFill/>
            <a:ln>
              <a:noFill/>
            </a:ln>
          </p:spPr>
        </p:pic>
        <p:pic>
          <p:nvPicPr>
            <p:cNvPr id="1169" name="Google Shape;1169;p102"/>
            <p:cNvPicPr preferRelativeResize="0"/>
            <p:nvPr/>
          </p:nvPicPr>
          <p:blipFill rotWithShape="1">
            <a:blip r:embed="rId4">
              <a:alphaModFix/>
            </a:blip>
            <a:srcRect/>
            <a:stretch/>
          </p:blipFill>
          <p:spPr>
            <a:xfrm>
              <a:off x="8149714" y="3822424"/>
              <a:ext cx="258196" cy="241011"/>
            </a:xfrm>
            <a:prstGeom prst="rect">
              <a:avLst/>
            </a:prstGeom>
            <a:noFill/>
            <a:ln>
              <a:noFill/>
            </a:ln>
          </p:spPr>
        </p:pic>
        <p:pic>
          <p:nvPicPr>
            <p:cNvPr id="1170" name="Google Shape;1170;p102"/>
            <p:cNvPicPr preferRelativeResize="0"/>
            <p:nvPr/>
          </p:nvPicPr>
          <p:blipFill rotWithShape="1">
            <a:blip r:embed="rId4">
              <a:alphaModFix/>
            </a:blip>
            <a:srcRect/>
            <a:stretch/>
          </p:blipFill>
          <p:spPr>
            <a:xfrm>
              <a:off x="8530216" y="3967649"/>
              <a:ext cx="258196" cy="241011"/>
            </a:xfrm>
            <a:prstGeom prst="rect">
              <a:avLst/>
            </a:prstGeom>
            <a:noFill/>
            <a:ln>
              <a:noFill/>
            </a:ln>
          </p:spPr>
        </p:pic>
        <p:pic>
          <p:nvPicPr>
            <p:cNvPr id="1171" name="Google Shape;1171;p102"/>
            <p:cNvPicPr preferRelativeResize="0"/>
            <p:nvPr/>
          </p:nvPicPr>
          <p:blipFill rotWithShape="1">
            <a:blip r:embed="rId7">
              <a:alphaModFix/>
            </a:blip>
            <a:srcRect/>
            <a:stretch/>
          </p:blipFill>
          <p:spPr>
            <a:xfrm>
              <a:off x="7073886" y="3882320"/>
              <a:ext cx="258196" cy="241011"/>
            </a:xfrm>
            <a:prstGeom prst="rect">
              <a:avLst/>
            </a:prstGeom>
            <a:noFill/>
            <a:ln>
              <a:noFill/>
            </a:ln>
          </p:spPr>
        </p:pic>
      </p:grpSp>
      <p:sp>
        <p:nvSpPr>
          <p:cNvPr id="1172" name="Google Shape;1172;p102"/>
          <p:cNvSpPr txBox="1"/>
          <p:nvPr/>
        </p:nvSpPr>
        <p:spPr>
          <a:xfrm>
            <a:off x="687616" y="1124744"/>
            <a:ext cx="4736400" cy="1191810"/>
          </a:xfrm>
          <a:prstGeom prst="rect">
            <a:avLst/>
          </a:prstGeom>
          <a:noFill/>
          <a:ln>
            <a:noFill/>
          </a:ln>
        </p:spPr>
        <p:txBody>
          <a:bodyPr spcFirstLastPara="1" wrap="square" lIns="121900" tIns="60933" rIns="121900" bIns="60933" anchor="t" anchorCtr="0">
            <a:spAutoFit/>
          </a:bodyPr>
          <a:lstStyle/>
          <a:p>
            <a:pPr defTabSz="1219170">
              <a:lnSpc>
                <a:spcPct val="93000"/>
              </a:lnSpc>
              <a:buClr>
                <a:srgbClr val="000000"/>
              </a:buClr>
              <a:buSzPts val="1400"/>
            </a:pPr>
            <a:r>
              <a:rPr lang="en" sz="1867" kern="0">
                <a:solidFill>
                  <a:srgbClr val="000000"/>
                </a:solidFill>
                <a:latin typeface="Arial"/>
                <a:ea typeface="Arial"/>
                <a:cs typeface="Arial"/>
                <a:sym typeface="Arial"/>
              </a:rPr>
              <a:t>With the mathematical model, we can explore counterfactual scenarios, i.e.</a:t>
            </a:r>
            <a:br>
              <a:rPr lang="en" sz="1867" kern="0">
                <a:solidFill>
                  <a:srgbClr val="000000"/>
                </a:solidFill>
                <a:latin typeface="Arial"/>
                <a:ea typeface="Arial"/>
                <a:cs typeface="Arial"/>
                <a:sym typeface="Arial"/>
              </a:rPr>
            </a:br>
            <a:r>
              <a:rPr lang="en" sz="1867" i="1" kern="0">
                <a:solidFill>
                  <a:srgbClr val="0C0C0C"/>
                </a:solidFill>
                <a:latin typeface="Calibri"/>
                <a:ea typeface="Calibri"/>
                <a:cs typeface="Calibri"/>
                <a:sym typeface="Calibri"/>
              </a:rPr>
              <a:t>What would happen if we …</a:t>
            </a:r>
            <a:endParaRPr sz="1867" i="1" kern="0">
              <a:solidFill>
                <a:srgbClr val="0C0C0C"/>
              </a:solidFill>
              <a:latin typeface="Calibri"/>
              <a:ea typeface="Calibri"/>
              <a:cs typeface="Calibri"/>
              <a:sym typeface="Calibri"/>
            </a:endParaRPr>
          </a:p>
          <a:p>
            <a:pPr defTabSz="1219170">
              <a:lnSpc>
                <a:spcPct val="93000"/>
              </a:lnSpc>
              <a:buClr>
                <a:srgbClr val="000000"/>
              </a:buClr>
              <a:buSzPts val="1400"/>
            </a:pPr>
            <a:endParaRPr sz="1867" kern="0">
              <a:solidFill>
                <a:srgbClr val="000000"/>
              </a:solidFill>
              <a:latin typeface="Arial"/>
              <a:ea typeface="Arial"/>
              <a:cs typeface="Arial"/>
              <a:sym typeface="Arial"/>
            </a:endParaRPr>
          </a:p>
        </p:txBody>
      </p:sp>
      <p:pic>
        <p:nvPicPr>
          <p:cNvPr id="1173" name="Google Shape;1173;p102"/>
          <p:cNvPicPr preferRelativeResize="0"/>
          <p:nvPr/>
        </p:nvPicPr>
        <p:blipFill>
          <a:blip r:embed="rId8">
            <a:alphaModFix/>
          </a:blip>
          <a:stretch>
            <a:fillRect/>
          </a:stretch>
        </p:blipFill>
        <p:spPr>
          <a:xfrm>
            <a:off x="3062453" y="6248549"/>
            <a:ext cx="493916" cy="493916"/>
          </a:xfrm>
          <a:prstGeom prst="rect">
            <a:avLst/>
          </a:prstGeom>
          <a:noFill/>
          <a:ln>
            <a:noFill/>
          </a:ln>
        </p:spPr>
      </p:pic>
      <p:pic>
        <p:nvPicPr>
          <p:cNvPr id="1174" name="Google Shape;1174;p102"/>
          <p:cNvPicPr preferRelativeResize="0"/>
          <p:nvPr/>
        </p:nvPicPr>
        <p:blipFill>
          <a:blip r:embed="rId9">
            <a:alphaModFix/>
          </a:blip>
          <a:stretch>
            <a:fillRect/>
          </a:stretch>
        </p:blipFill>
        <p:spPr>
          <a:xfrm>
            <a:off x="2061002" y="6348573"/>
            <a:ext cx="954108" cy="2469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03"/>
          <p:cNvSpPr txBox="1">
            <a:spLocks noGrp="1"/>
          </p:cNvSpPr>
          <p:nvPr>
            <p:ph type="body" idx="1"/>
          </p:nvPr>
        </p:nvSpPr>
        <p:spPr>
          <a:xfrm>
            <a:off x="582100" y="1905648"/>
            <a:ext cx="5514000" cy="4377200"/>
          </a:xfrm>
          <a:prstGeom prst="rect">
            <a:avLst/>
          </a:prstGeom>
        </p:spPr>
        <p:txBody>
          <a:bodyPr spcFirstLastPara="1" wrap="square" lIns="0" tIns="60933" rIns="121900" bIns="60933" anchor="t" anchorCtr="0">
            <a:noAutofit/>
          </a:bodyPr>
          <a:lstStyle/>
          <a:p>
            <a:pPr>
              <a:buChar char="●"/>
            </a:pPr>
            <a:r>
              <a:rPr lang="en"/>
              <a:t>Which emerging infectious disease does the author mention in the beginning of the chapter? </a:t>
            </a:r>
            <a:endParaRPr/>
          </a:p>
          <a:p>
            <a:pPr>
              <a:spcBef>
                <a:spcPts val="0"/>
              </a:spcBef>
              <a:buChar char="●"/>
            </a:pPr>
            <a:r>
              <a:rPr lang="en"/>
              <a:t>Are there any other infectious disease outbreak in the past ten years that you heard of?</a:t>
            </a:r>
            <a:endParaRPr/>
          </a:p>
          <a:p>
            <a:pPr>
              <a:spcBef>
                <a:spcPts val="0"/>
              </a:spcBef>
              <a:buChar char="●"/>
            </a:pPr>
            <a:r>
              <a:rPr lang="en"/>
              <a:t>Which transmission route for malaria did Ross test first? Which one of Koch’s postulate did his experiment try to confirm?</a:t>
            </a:r>
            <a:endParaRPr/>
          </a:p>
          <a:p>
            <a:pPr>
              <a:spcBef>
                <a:spcPts val="0"/>
              </a:spcBef>
              <a:buChar char="●"/>
            </a:pPr>
            <a:r>
              <a:rPr lang="en"/>
              <a:t>Which malaria control method did Ross experiment that proved to be effective?</a:t>
            </a:r>
            <a:endParaRPr/>
          </a:p>
        </p:txBody>
      </p:sp>
      <p:sp>
        <p:nvSpPr>
          <p:cNvPr id="1180" name="Google Shape;1180;p103"/>
          <p:cNvSpPr txBox="1">
            <a:spLocks noGrp="1"/>
          </p:cNvSpPr>
          <p:nvPr>
            <p:ph type="body" idx="2"/>
          </p:nvPr>
        </p:nvSpPr>
        <p:spPr>
          <a:xfrm>
            <a:off x="6221600" y="1841796"/>
            <a:ext cx="5834000" cy="4679600"/>
          </a:xfrm>
          <a:prstGeom prst="rect">
            <a:avLst/>
          </a:prstGeom>
        </p:spPr>
        <p:txBody>
          <a:bodyPr spcFirstLastPara="1" wrap="square" lIns="0" tIns="60933" rIns="121900" bIns="60933" anchor="t" anchorCtr="0">
            <a:noAutofit/>
          </a:bodyPr>
          <a:lstStyle/>
          <a:p>
            <a:pPr>
              <a:buChar char="●"/>
            </a:pPr>
            <a:r>
              <a:rPr lang="en"/>
              <a:t>Explain how Ross concluded that it was not crucial to eliminate all mosquitoes in order to eliminate malaria!</a:t>
            </a:r>
            <a:endParaRPr/>
          </a:p>
          <a:p>
            <a:pPr>
              <a:spcBef>
                <a:spcPts val="0"/>
              </a:spcBef>
              <a:buChar char="●"/>
            </a:pPr>
            <a:r>
              <a:rPr lang="en"/>
              <a:t>Ross adopted a mechanistic approach to understand. Explain how this was different from the descriptive approaches most common at the time!</a:t>
            </a:r>
            <a:endParaRPr/>
          </a:p>
          <a:p>
            <a:pPr>
              <a:spcBef>
                <a:spcPts val="0"/>
              </a:spcBef>
              <a:buChar char="●"/>
            </a:pPr>
            <a:r>
              <a:rPr lang="en"/>
              <a:t>Name the two other heroes of infectious disease modeling, and their technical approach.</a:t>
            </a:r>
            <a:endParaRPr/>
          </a:p>
          <a:p>
            <a:pPr>
              <a:spcBef>
                <a:spcPts val="0"/>
              </a:spcBef>
              <a:buChar char="●"/>
            </a:pPr>
            <a:r>
              <a:rPr lang="en"/>
              <a:t>Explain in your own words the S-shaped curve and how it relates to the dynamics of contagion!</a:t>
            </a:r>
            <a:endParaRPr/>
          </a:p>
        </p:txBody>
      </p:sp>
      <p:sp>
        <p:nvSpPr>
          <p:cNvPr id="1181" name="Google Shape;1181;p103"/>
          <p:cNvSpPr txBox="1">
            <a:spLocks noGrp="1"/>
          </p:cNvSpPr>
          <p:nvPr>
            <p:ph type="body" idx="3"/>
          </p:nvPr>
        </p:nvSpPr>
        <p:spPr>
          <a:xfrm>
            <a:off x="666767" y="1571833"/>
            <a:ext cx="3938000" cy="432000"/>
          </a:xfrm>
          <a:prstGeom prst="rect">
            <a:avLst/>
          </a:prstGeom>
        </p:spPr>
        <p:txBody>
          <a:bodyPr spcFirstLastPara="1" wrap="square" lIns="0" tIns="60933" rIns="121900" bIns="60933" anchor="t" anchorCtr="0">
            <a:noAutofit/>
          </a:bodyPr>
          <a:lstStyle/>
          <a:p>
            <a:pPr marL="0" indent="0"/>
            <a:r>
              <a:rPr lang="en"/>
              <a:t>Groups (1, 2 &amp; 3)</a:t>
            </a:r>
            <a:endParaRPr/>
          </a:p>
        </p:txBody>
      </p:sp>
      <p:sp>
        <p:nvSpPr>
          <p:cNvPr id="1182" name="Google Shape;1182;p103"/>
          <p:cNvSpPr txBox="1">
            <a:spLocks noGrp="1"/>
          </p:cNvSpPr>
          <p:nvPr>
            <p:ph type="body" idx="4"/>
          </p:nvPr>
        </p:nvSpPr>
        <p:spPr>
          <a:xfrm>
            <a:off x="6282267" y="1527167"/>
            <a:ext cx="3938000" cy="432000"/>
          </a:xfrm>
          <a:prstGeom prst="rect">
            <a:avLst/>
          </a:prstGeom>
        </p:spPr>
        <p:txBody>
          <a:bodyPr spcFirstLastPara="1" wrap="square" lIns="0" tIns="60933" rIns="121900" bIns="60933" anchor="t" anchorCtr="0">
            <a:noAutofit/>
          </a:bodyPr>
          <a:lstStyle/>
          <a:p>
            <a:pPr marL="0" indent="0"/>
            <a:r>
              <a:rPr lang="en"/>
              <a:t>Groups (4, 5 &amp; 6)</a:t>
            </a:r>
            <a:endParaRPr/>
          </a:p>
        </p:txBody>
      </p:sp>
      <p:sp>
        <p:nvSpPr>
          <p:cNvPr id="1183" name="Google Shape;1183;p103"/>
          <p:cNvSpPr txBox="1">
            <a:spLocks noGrp="1"/>
          </p:cNvSpPr>
          <p:nvPr>
            <p:ph type="title"/>
          </p:nvPr>
        </p:nvSpPr>
        <p:spPr>
          <a:xfrm>
            <a:off x="666751" y="366185"/>
            <a:ext cx="10850000" cy="745200"/>
          </a:xfrm>
          <a:prstGeom prst="rect">
            <a:avLst/>
          </a:prstGeom>
        </p:spPr>
        <p:txBody>
          <a:bodyPr spcFirstLastPara="1" wrap="square" lIns="0" tIns="60933" rIns="121900" bIns="60933" anchor="ctr" anchorCtr="0">
            <a:noAutofit/>
          </a:bodyPr>
          <a:lstStyle/>
          <a:p>
            <a:r>
              <a:rPr lang="en" sz="2933" b="1"/>
              <a:t>Lecture 4, practical: Kucharski, The rules of contagion, chapter 1</a:t>
            </a:r>
            <a:endParaRPr sz="2933" b="1"/>
          </a:p>
        </p:txBody>
      </p:sp>
      <p:sp>
        <p:nvSpPr>
          <p:cNvPr id="1184" name="Google Shape;1184;p103"/>
          <p:cNvSpPr txBox="1"/>
          <p:nvPr/>
        </p:nvSpPr>
        <p:spPr>
          <a:xfrm>
            <a:off x="666767" y="913534"/>
            <a:ext cx="8528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kern="0">
                <a:solidFill>
                  <a:srgbClr val="000000"/>
                </a:solidFill>
                <a:latin typeface="Arial"/>
                <a:cs typeface="Arial"/>
                <a:sym typeface="Arial"/>
              </a:rPr>
              <a:t>Group discussion and submit a short written report</a:t>
            </a:r>
            <a:endParaRPr sz="2400" kern="0">
              <a:solidFill>
                <a:srgbClr val="000000"/>
              </a:solidFill>
              <a:latin typeface="Arial"/>
              <a:cs typeface="Arial"/>
              <a:sym typeface="Arial"/>
            </a:endParaRPr>
          </a:p>
        </p:txBody>
      </p:sp>
      <p:pic>
        <p:nvPicPr>
          <p:cNvPr id="1185" name="Google Shape;1185;p103"/>
          <p:cNvPicPr preferRelativeResize="0"/>
          <p:nvPr/>
        </p:nvPicPr>
        <p:blipFill>
          <a:blip r:embed="rId3">
            <a:alphaModFix/>
          </a:blip>
          <a:stretch>
            <a:fillRect/>
          </a:stretch>
        </p:blipFill>
        <p:spPr>
          <a:xfrm>
            <a:off x="3062453" y="6248549"/>
            <a:ext cx="493916" cy="493916"/>
          </a:xfrm>
          <a:prstGeom prst="rect">
            <a:avLst/>
          </a:prstGeom>
          <a:noFill/>
          <a:ln>
            <a:noFill/>
          </a:ln>
        </p:spPr>
      </p:pic>
      <p:pic>
        <p:nvPicPr>
          <p:cNvPr id="1186" name="Google Shape;1186;p103"/>
          <p:cNvPicPr preferRelativeResize="0"/>
          <p:nvPr/>
        </p:nvPicPr>
        <p:blipFill>
          <a:blip r:embed="rId4">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90"/>
        <p:cNvGrpSpPr/>
        <p:nvPr/>
      </p:nvGrpSpPr>
      <p:grpSpPr>
        <a:xfrm>
          <a:off x="0" y="0"/>
          <a:ext cx="0" cy="0"/>
          <a:chOff x="0" y="0"/>
          <a:chExt cx="0" cy="0"/>
        </a:xfrm>
      </p:grpSpPr>
      <p:sp>
        <p:nvSpPr>
          <p:cNvPr id="1191" name="Google Shape;1191;p104"/>
          <p:cNvSpPr txBox="1">
            <a:spLocks noGrp="1"/>
          </p:cNvSpPr>
          <p:nvPr>
            <p:ph type="title"/>
          </p:nvPr>
        </p:nvSpPr>
        <p:spPr>
          <a:xfrm>
            <a:off x="500063" y="366187"/>
            <a:ext cx="10850000" cy="745200"/>
          </a:xfrm>
          <a:prstGeom prst="rect">
            <a:avLst/>
          </a:prstGeom>
          <a:noFill/>
          <a:ln>
            <a:noFill/>
          </a:ln>
        </p:spPr>
        <p:txBody>
          <a:bodyPr spcFirstLastPara="1" wrap="square" lIns="0" tIns="45700" rIns="91433" bIns="45700" anchor="ctr" anchorCtr="0">
            <a:noAutofit/>
          </a:bodyPr>
          <a:lstStyle/>
          <a:p>
            <a:pPr>
              <a:buSzPts val="1500"/>
            </a:pPr>
            <a:r>
              <a:rPr lang="en" sz="2000" b="1">
                <a:latin typeface="Century Gothic"/>
                <a:ea typeface="Century Gothic"/>
                <a:cs typeface="Century Gothic"/>
                <a:sym typeface="Century Gothic"/>
              </a:rPr>
              <a:t>Key takeaway points:</a:t>
            </a:r>
            <a:endParaRPr sz="2000" b="1">
              <a:latin typeface="Century Gothic"/>
              <a:ea typeface="Century Gothic"/>
              <a:cs typeface="Century Gothic"/>
              <a:sym typeface="Century Gothic"/>
            </a:endParaRPr>
          </a:p>
          <a:p>
            <a:pPr>
              <a:buSzPts val="1500"/>
            </a:pPr>
            <a:endParaRPr sz="2000" b="1">
              <a:latin typeface="Century Gothic"/>
              <a:ea typeface="Century Gothic"/>
              <a:cs typeface="Century Gothic"/>
              <a:sym typeface="Century Gothic"/>
            </a:endParaRPr>
          </a:p>
        </p:txBody>
      </p:sp>
      <p:sp>
        <p:nvSpPr>
          <p:cNvPr id="1192" name="Google Shape;1192;p104"/>
          <p:cNvSpPr txBox="1">
            <a:spLocks noGrp="1"/>
          </p:cNvSpPr>
          <p:nvPr>
            <p:ph type="body" idx="2"/>
          </p:nvPr>
        </p:nvSpPr>
        <p:spPr>
          <a:xfrm>
            <a:off x="500063" y="1301487"/>
            <a:ext cx="10850000" cy="4399600"/>
          </a:xfrm>
          <a:prstGeom prst="rect">
            <a:avLst/>
          </a:prstGeom>
          <a:noFill/>
          <a:ln>
            <a:noFill/>
          </a:ln>
        </p:spPr>
        <p:txBody>
          <a:bodyPr spcFirstLastPara="1" wrap="square" lIns="0" tIns="45700" rIns="91433" bIns="45700" anchor="t" anchorCtr="0">
            <a:noAutofit/>
          </a:bodyPr>
          <a:lstStyle/>
          <a:p>
            <a:pPr marL="457189" indent="-389457">
              <a:lnSpc>
                <a:spcPct val="107916"/>
              </a:lnSpc>
              <a:buClr>
                <a:schemeClr val="dk1"/>
              </a:buClr>
              <a:buSzPts val="2000"/>
              <a:buChar char="●"/>
            </a:pPr>
            <a:r>
              <a:rPr lang="en" sz="2667">
                <a:solidFill>
                  <a:schemeClr val="dk1"/>
                </a:solidFill>
              </a:rPr>
              <a:t>The use of mathematical modelling for public health decision making is not new!</a:t>
            </a:r>
            <a:endParaRPr sz="2667">
              <a:solidFill>
                <a:schemeClr val="dk1"/>
              </a:solidFill>
            </a:endParaRPr>
          </a:p>
          <a:p>
            <a:pPr marL="0" indent="0">
              <a:lnSpc>
                <a:spcPct val="107916"/>
              </a:lnSpc>
              <a:spcBef>
                <a:spcPts val="800"/>
              </a:spcBef>
            </a:pPr>
            <a:r>
              <a:rPr lang="en" sz="2667">
                <a:solidFill>
                  <a:schemeClr val="dk1"/>
                </a:solidFill>
              </a:rPr>
              <a:t> </a:t>
            </a:r>
            <a:endParaRPr sz="2667">
              <a:solidFill>
                <a:schemeClr val="dk1"/>
              </a:solidFill>
            </a:endParaRPr>
          </a:p>
          <a:p>
            <a:pPr marL="457189" indent="-389457">
              <a:lnSpc>
                <a:spcPct val="107916"/>
              </a:lnSpc>
              <a:spcBef>
                <a:spcPts val="800"/>
              </a:spcBef>
              <a:buClr>
                <a:schemeClr val="dk1"/>
              </a:buClr>
              <a:buSzPts val="2000"/>
              <a:buChar char="●"/>
            </a:pPr>
            <a:r>
              <a:rPr lang="en" sz="2667" b="1">
                <a:solidFill>
                  <a:schemeClr val="dk1"/>
                </a:solidFill>
              </a:rPr>
              <a:t>ratio between vector and host population</a:t>
            </a:r>
            <a:r>
              <a:rPr lang="en" sz="2667">
                <a:solidFill>
                  <a:schemeClr val="dk1"/>
                </a:solidFill>
              </a:rPr>
              <a:t> can switch between two distinct quantitative infection dynamics (extinction vs endemicity)</a:t>
            </a:r>
            <a:endParaRPr sz="2667">
              <a:solidFill>
                <a:schemeClr val="dk1"/>
              </a:solidFill>
            </a:endParaRPr>
          </a:p>
          <a:p>
            <a:pPr marL="457189" indent="0">
              <a:lnSpc>
                <a:spcPct val="107916"/>
              </a:lnSpc>
              <a:spcBef>
                <a:spcPts val="800"/>
              </a:spcBef>
            </a:pPr>
            <a:endParaRPr sz="2667">
              <a:solidFill>
                <a:schemeClr val="dk1"/>
              </a:solidFill>
            </a:endParaRPr>
          </a:p>
          <a:p>
            <a:pPr marL="457189" indent="-389457">
              <a:lnSpc>
                <a:spcPct val="107916"/>
              </a:lnSpc>
              <a:spcBef>
                <a:spcPts val="800"/>
              </a:spcBef>
              <a:spcAft>
                <a:spcPts val="800"/>
              </a:spcAft>
              <a:buClr>
                <a:schemeClr val="dk1"/>
              </a:buClr>
              <a:buSzPts val="2000"/>
              <a:buChar char="●"/>
            </a:pPr>
            <a:r>
              <a:rPr lang="en" sz="2667">
                <a:solidFill>
                  <a:schemeClr val="dk1"/>
                </a:solidFill>
              </a:rPr>
              <a:t> vector control modeled as increased vector mortality allows to </a:t>
            </a:r>
            <a:r>
              <a:rPr lang="en" sz="2667" b="1">
                <a:solidFill>
                  <a:schemeClr val="dk1"/>
                </a:solidFill>
              </a:rPr>
              <a:t>link entomological </a:t>
            </a:r>
            <a:r>
              <a:rPr lang="en" sz="2667">
                <a:solidFill>
                  <a:schemeClr val="dk1"/>
                </a:solidFill>
              </a:rPr>
              <a:t>parameters to </a:t>
            </a:r>
            <a:r>
              <a:rPr lang="en" sz="2667" b="1">
                <a:solidFill>
                  <a:schemeClr val="dk1"/>
                </a:solidFill>
              </a:rPr>
              <a:t>infection </a:t>
            </a:r>
            <a:r>
              <a:rPr lang="en" sz="2667">
                <a:solidFill>
                  <a:schemeClr val="dk1"/>
                </a:solidFill>
              </a:rPr>
              <a:t>outcomes in humans</a:t>
            </a:r>
            <a:endParaRPr sz="2667">
              <a:solidFill>
                <a:schemeClr val="dk1"/>
              </a:solidFill>
            </a:endParaRPr>
          </a:p>
        </p:txBody>
      </p:sp>
      <p:cxnSp>
        <p:nvCxnSpPr>
          <p:cNvPr id="1193" name="Google Shape;1193;p104"/>
          <p:cNvCxnSpPr/>
          <p:nvPr/>
        </p:nvCxnSpPr>
        <p:spPr>
          <a:xfrm>
            <a:off x="500063" y="960903"/>
            <a:ext cx="2438400" cy="0"/>
          </a:xfrm>
          <a:prstGeom prst="straightConnector1">
            <a:avLst/>
          </a:prstGeom>
          <a:noFill/>
          <a:ln w="42875" cap="flat" cmpd="sng">
            <a:solidFill>
              <a:srgbClr val="0078AC"/>
            </a:solidFill>
            <a:prstDash val="solid"/>
            <a:miter lim="800000"/>
            <a:headEnd type="none" w="sm" len="sm"/>
            <a:tailEnd type="none" w="sm" len="sm"/>
          </a:ln>
        </p:spPr>
      </p:cxnSp>
      <p:sp>
        <p:nvSpPr>
          <p:cNvPr id="1194" name="Google Shape;1194;p104"/>
          <p:cNvSpPr txBox="1">
            <a:spLocks noGrp="1"/>
          </p:cNvSpPr>
          <p:nvPr>
            <p:ph type="sldNum" idx="12"/>
          </p:nvPr>
        </p:nvSpPr>
        <p:spPr>
          <a:xfrm>
            <a:off x="8172400" y="4731543"/>
            <a:ext cx="465200" cy="274400"/>
          </a:xfrm>
          <a:prstGeom prst="rect">
            <a:avLst/>
          </a:prstGeom>
          <a:noFill/>
          <a:ln>
            <a:noFill/>
          </a:ln>
        </p:spPr>
        <p:txBody>
          <a:bodyPr spcFirstLastPara="1" wrap="square" lIns="91433" tIns="45700" rIns="91433" bIns="45700" anchor="ctr" anchorCtr="0">
            <a:noAutofit/>
          </a:bodyPr>
          <a:lstStyle/>
          <a:p>
            <a:pPr defTabSz="1219170"/>
            <a:fld id="{00000000-1234-1234-1234-123412341234}" type="slidenum">
              <a:rPr lang="en" kern="0"/>
              <a:pPr defTabSz="1219170"/>
              <a:t>62</a:t>
            </a:fld>
            <a:endParaRPr ker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198"/>
        <p:cNvGrpSpPr/>
        <p:nvPr/>
      </p:nvGrpSpPr>
      <p:grpSpPr>
        <a:xfrm>
          <a:off x="0" y="0"/>
          <a:ext cx="0" cy="0"/>
          <a:chOff x="0" y="0"/>
          <a:chExt cx="0" cy="0"/>
        </a:xfrm>
      </p:grpSpPr>
      <p:grpSp>
        <p:nvGrpSpPr>
          <p:cNvPr id="1199" name="Google Shape;1199;p105"/>
          <p:cNvGrpSpPr/>
          <p:nvPr/>
        </p:nvGrpSpPr>
        <p:grpSpPr>
          <a:xfrm>
            <a:off x="1" y="382632"/>
            <a:ext cx="4501249" cy="436800"/>
            <a:chOff x="23676" y="510670"/>
            <a:chExt cx="4501249" cy="436800"/>
          </a:xfrm>
        </p:grpSpPr>
        <p:sp>
          <p:nvSpPr>
            <p:cNvPr id="1200" name="Google Shape;1200;p105"/>
            <p:cNvSpPr/>
            <p:nvPr/>
          </p:nvSpPr>
          <p:spPr>
            <a:xfrm>
              <a:off x="3773425" y="510670"/>
              <a:ext cx="751500" cy="436800"/>
            </a:xfrm>
            <a:prstGeom prst="flowChartDelay">
              <a:avLst/>
            </a:prstGeom>
            <a:solidFill>
              <a:srgbClr val="468AB2"/>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1201" name="Google Shape;1201;p105"/>
            <p:cNvSpPr/>
            <p:nvPr/>
          </p:nvSpPr>
          <p:spPr>
            <a:xfrm>
              <a:off x="23676" y="510670"/>
              <a:ext cx="3749700" cy="436800"/>
            </a:xfrm>
            <a:prstGeom prst="rect">
              <a:avLst/>
            </a:prstGeom>
            <a:solidFill>
              <a:srgbClr val="468AB2"/>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grpSp>
      <p:sp>
        <p:nvSpPr>
          <p:cNvPr id="1202" name="Google Shape;1202;p105"/>
          <p:cNvSpPr txBox="1"/>
          <p:nvPr/>
        </p:nvSpPr>
        <p:spPr>
          <a:xfrm>
            <a:off x="666751" y="68627"/>
            <a:ext cx="5237200" cy="723600"/>
          </a:xfrm>
          <a:prstGeom prst="rect">
            <a:avLst/>
          </a:prstGeom>
          <a:noFill/>
          <a:ln>
            <a:noFill/>
          </a:ln>
        </p:spPr>
        <p:txBody>
          <a:bodyPr spcFirstLastPara="1" wrap="square" lIns="0" tIns="60933" rIns="121900" bIns="60933" anchor="t" anchorCtr="0">
            <a:noAutofit/>
          </a:bodyPr>
          <a:lstStyle/>
          <a:p>
            <a:pPr defTabSz="1219170">
              <a:lnSpc>
                <a:spcPct val="93000"/>
              </a:lnSpc>
              <a:buClr>
                <a:srgbClr val="000000"/>
              </a:buClr>
            </a:pPr>
            <a:endParaRPr sz="3200" kern="0">
              <a:solidFill>
                <a:srgbClr val="B5C751"/>
              </a:solidFill>
              <a:latin typeface="Arial"/>
              <a:ea typeface="Arial"/>
              <a:cs typeface="Arial"/>
              <a:sym typeface="Arial"/>
            </a:endParaRPr>
          </a:p>
        </p:txBody>
      </p:sp>
      <p:pic>
        <p:nvPicPr>
          <p:cNvPr id="1203" name="Google Shape;1203;p105"/>
          <p:cNvPicPr preferRelativeResize="0"/>
          <p:nvPr/>
        </p:nvPicPr>
        <p:blipFill rotWithShape="1">
          <a:blip r:embed="rId3">
            <a:alphaModFix/>
          </a:blip>
          <a:srcRect b="52283"/>
          <a:stretch/>
        </p:blipFill>
        <p:spPr>
          <a:xfrm>
            <a:off x="131362" y="6222211"/>
            <a:ext cx="1904116" cy="466800"/>
          </a:xfrm>
          <a:prstGeom prst="rect">
            <a:avLst/>
          </a:prstGeom>
          <a:noFill/>
          <a:ln>
            <a:noFill/>
          </a:ln>
        </p:spPr>
      </p:pic>
      <p:sp>
        <p:nvSpPr>
          <p:cNvPr id="1204" name="Google Shape;1204;p105"/>
          <p:cNvSpPr/>
          <p:nvPr/>
        </p:nvSpPr>
        <p:spPr>
          <a:xfrm>
            <a:off x="378691" y="2309091"/>
            <a:ext cx="3454400" cy="1999200"/>
          </a:xfrm>
          <a:prstGeom prst="rect">
            <a:avLst/>
          </a:prstGeom>
          <a:solidFill>
            <a:srgbClr val="CFE2F3"/>
          </a:solidFill>
          <a:ln>
            <a:noFill/>
          </a:ln>
        </p:spPr>
        <p:txBody>
          <a:bodyPr spcFirstLastPara="1" wrap="square" lIns="121900" tIns="60933" rIns="121900" bIns="60933" anchor="ctr" anchorCtr="0">
            <a:noAutofit/>
          </a:bodyPr>
          <a:lstStyle/>
          <a:p>
            <a:pPr algn="ctr" defTabSz="1219170">
              <a:lnSpc>
                <a:spcPct val="93000"/>
              </a:lnSpc>
              <a:buClr>
                <a:srgbClr val="000000"/>
              </a:buClr>
            </a:pPr>
            <a:endParaRPr sz="2400" kern="0">
              <a:solidFill>
                <a:srgbClr val="EFEFF0"/>
              </a:solidFill>
              <a:latin typeface="Calibri"/>
              <a:ea typeface="Calibri"/>
              <a:cs typeface="Calibri"/>
              <a:sym typeface="Calibri"/>
            </a:endParaRPr>
          </a:p>
        </p:txBody>
      </p:sp>
      <p:sp>
        <p:nvSpPr>
          <p:cNvPr id="1205" name="Google Shape;1205;p105"/>
          <p:cNvSpPr txBox="1"/>
          <p:nvPr/>
        </p:nvSpPr>
        <p:spPr>
          <a:xfrm>
            <a:off x="6335480" y="482825"/>
            <a:ext cx="5130800" cy="3748279"/>
          </a:xfrm>
          <a:prstGeom prst="rect">
            <a:avLst/>
          </a:prstGeom>
          <a:noFill/>
          <a:ln>
            <a:noFill/>
          </a:ln>
        </p:spPr>
        <p:txBody>
          <a:bodyPr spcFirstLastPara="1" wrap="square" lIns="121900" tIns="60933" rIns="121900" bIns="60933" anchor="t" anchorCtr="0">
            <a:spAutoFit/>
          </a:bodyPr>
          <a:lstStyle/>
          <a:p>
            <a:pPr marL="609585" defTabSz="1219170">
              <a:lnSpc>
                <a:spcPct val="93000"/>
              </a:lnSpc>
              <a:buClr>
                <a:srgbClr val="000000"/>
              </a:buClr>
            </a:pPr>
            <a:endParaRPr sz="1867" kern="0">
              <a:solidFill>
                <a:srgbClr val="000000"/>
              </a:solidFill>
              <a:latin typeface="Arial"/>
              <a:cs typeface="Arial"/>
              <a:sym typeface="Arial"/>
            </a:endParaRPr>
          </a:p>
          <a:p>
            <a:pPr marL="609585" indent="-440256" defTabSz="1219170">
              <a:lnSpc>
                <a:spcPct val="93000"/>
              </a:lnSpc>
              <a:buClr>
                <a:srgbClr val="000000"/>
              </a:buClr>
              <a:buSzPts val="1600"/>
              <a:buFont typeface="Century Gothic"/>
              <a:buChar char="●"/>
            </a:pPr>
            <a:r>
              <a:rPr lang="en" sz="2133" kern="0">
                <a:solidFill>
                  <a:srgbClr val="000000"/>
                </a:solidFill>
                <a:latin typeface="Century Gothic"/>
                <a:ea typeface="Century Gothic"/>
                <a:cs typeface="Century Gothic"/>
                <a:sym typeface="Century Gothic"/>
              </a:rPr>
              <a:t>Christian Selinger</a:t>
            </a:r>
            <a:endParaRPr sz="1867" kern="0">
              <a:solidFill>
                <a:srgbClr val="000000"/>
              </a:solidFill>
              <a:latin typeface="Arial"/>
              <a:cs typeface="Arial"/>
              <a:sym typeface="Arial"/>
            </a:endParaRPr>
          </a:p>
          <a:p>
            <a:pPr marL="609585" indent="-440256" defTabSz="1219170">
              <a:lnSpc>
                <a:spcPct val="93000"/>
              </a:lnSpc>
              <a:buClr>
                <a:srgbClr val="000000"/>
              </a:buClr>
              <a:buSzPts val="1600"/>
              <a:buFont typeface="Century Gothic"/>
              <a:buChar char="●"/>
            </a:pPr>
            <a:r>
              <a:rPr lang="en" sz="2133" kern="0">
                <a:solidFill>
                  <a:srgbClr val="000000"/>
                </a:solidFill>
                <a:latin typeface="Century Gothic"/>
                <a:ea typeface="Century Gothic"/>
                <a:cs typeface="Century Gothic"/>
                <a:sym typeface="Century Gothic"/>
              </a:rPr>
              <a:t>Emilie Pothin</a:t>
            </a:r>
            <a:endParaRPr sz="2133" kern="0">
              <a:solidFill>
                <a:srgbClr val="000000"/>
              </a:solidFill>
              <a:latin typeface="Century Gothic"/>
              <a:ea typeface="Century Gothic"/>
              <a:cs typeface="Century Gothic"/>
              <a:sym typeface="Century Gothic"/>
            </a:endParaRPr>
          </a:p>
          <a:p>
            <a:pPr marL="609585" indent="-440256" defTabSz="1219170">
              <a:lnSpc>
                <a:spcPct val="93000"/>
              </a:lnSpc>
              <a:buClr>
                <a:srgbClr val="000000"/>
              </a:buClr>
              <a:buSzPts val="1600"/>
              <a:buFont typeface="Century Gothic"/>
              <a:buChar char="●"/>
            </a:pPr>
            <a:r>
              <a:rPr lang="en" sz="2133" kern="0">
                <a:solidFill>
                  <a:srgbClr val="000000"/>
                </a:solidFill>
                <a:latin typeface="Century Gothic"/>
                <a:ea typeface="Century Gothic"/>
                <a:cs typeface="Century Gothic"/>
                <a:sym typeface="Century Gothic"/>
              </a:rPr>
              <a:t>Billy Bauzille</a:t>
            </a:r>
            <a:endParaRPr sz="2133" kern="0">
              <a:solidFill>
                <a:srgbClr val="000000"/>
              </a:solidFill>
              <a:latin typeface="Century Gothic"/>
              <a:ea typeface="Century Gothic"/>
              <a:cs typeface="Century Gothic"/>
              <a:sym typeface="Century Gothic"/>
            </a:endParaRPr>
          </a:p>
          <a:p>
            <a:pPr marL="609585" indent="-440256" defTabSz="1219170">
              <a:lnSpc>
                <a:spcPct val="93000"/>
              </a:lnSpc>
              <a:buClr>
                <a:srgbClr val="000000"/>
              </a:buClr>
              <a:buSzPts val="1600"/>
              <a:buFont typeface="Century Gothic"/>
              <a:buChar char="●"/>
            </a:pPr>
            <a:r>
              <a:rPr lang="en" sz="2133" kern="0">
                <a:solidFill>
                  <a:srgbClr val="000000"/>
                </a:solidFill>
                <a:latin typeface="Century Gothic"/>
                <a:ea typeface="Century Gothic"/>
                <a:cs typeface="Century Gothic"/>
                <a:sym typeface="Century Gothic"/>
              </a:rPr>
              <a:t>Zenabu Suboi</a:t>
            </a:r>
            <a:endParaRPr sz="2133" kern="0">
              <a:solidFill>
                <a:srgbClr val="000000"/>
              </a:solidFill>
              <a:latin typeface="Century Gothic"/>
              <a:ea typeface="Century Gothic"/>
              <a:cs typeface="Century Gothic"/>
              <a:sym typeface="Century Gothic"/>
            </a:endParaRPr>
          </a:p>
          <a:p>
            <a:pPr marL="609585" indent="-440256" defTabSz="1219170">
              <a:lnSpc>
                <a:spcPct val="93000"/>
              </a:lnSpc>
              <a:buClr>
                <a:srgbClr val="000000"/>
              </a:buClr>
              <a:buSzPts val="1600"/>
              <a:buFont typeface="Century Gothic"/>
              <a:buChar char="●"/>
            </a:pPr>
            <a:r>
              <a:rPr lang="en" sz="2133" kern="0">
                <a:solidFill>
                  <a:srgbClr val="000000"/>
                </a:solidFill>
                <a:latin typeface="Century Gothic"/>
                <a:ea typeface="Century Gothic"/>
                <a:cs typeface="Century Gothic"/>
                <a:sym typeface="Century Gothic"/>
              </a:rPr>
              <a:t>Geoffrey Githinji</a:t>
            </a:r>
            <a:endParaRPr sz="2133" kern="0">
              <a:solidFill>
                <a:srgbClr val="000000"/>
              </a:solidFill>
              <a:latin typeface="Century Gothic"/>
              <a:ea typeface="Century Gothic"/>
              <a:cs typeface="Century Gothic"/>
              <a:sym typeface="Century Gothic"/>
            </a:endParaRPr>
          </a:p>
          <a:p>
            <a:pPr marL="342891" indent="-207428" defTabSz="1219170">
              <a:lnSpc>
                <a:spcPct val="93000"/>
              </a:lnSpc>
              <a:buClr>
                <a:srgbClr val="000000"/>
              </a:buClr>
              <a:buSzPts val="1600"/>
            </a:pPr>
            <a:endParaRPr sz="2133" kern="0">
              <a:solidFill>
                <a:srgbClr val="000000"/>
              </a:solidFill>
              <a:latin typeface="Century Gothic"/>
              <a:ea typeface="Century Gothic"/>
              <a:cs typeface="Century Gothic"/>
              <a:sym typeface="Century Gothic"/>
            </a:endParaRPr>
          </a:p>
          <a:p>
            <a:pPr marL="342891" indent="-207428" defTabSz="1219170">
              <a:lnSpc>
                <a:spcPct val="93000"/>
              </a:lnSpc>
              <a:buClr>
                <a:srgbClr val="000000"/>
              </a:buClr>
              <a:buSzPts val="1600"/>
            </a:pPr>
            <a:endParaRPr sz="2133" kern="0">
              <a:solidFill>
                <a:srgbClr val="000000"/>
              </a:solidFill>
              <a:latin typeface="Century Gothic"/>
              <a:ea typeface="Century Gothic"/>
              <a:cs typeface="Century Gothic"/>
              <a:sym typeface="Century Gothic"/>
            </a:endParaRPr>
          </a:p>
          <a:p>
            <a:pPr marL="285742" indent="-150279" defTabSz="1219170">
              <a:lnSpc>
                <a:spcPct val="93000"/>
              </a:lnSpc>
              <a:buClr>
                <a:srgbClr val="000000"/>
              </a:buClr>
              <a:buSzPts val="1600"/>
            </a:pPr>
            <a:endParaRPr sz="2133" kern="0">
              <a:solidFill>
                <a:srgbClr val="000000"/>
              </a:solidFill>
              <a:latin typeface="Century Gothic"/>
              <a:ea typeface="Century Gothic"/>
              <a:cs typeface="Century Gothic"/>
              <a:sym typeface="Century Gothic"/>
            </a:endParaRPr>
          </a:p>
          <a:p>
            <a:pPr marL="285742" indent="-150279" defTabSz="1219170">
              <a:lnSpc>
                <a:spcPct val="93000"/>
              </a:lnSpc>
              <a:buClr>
                <a:srgbClr val="000000"/>
              </a:buClr>
              <a:buSzPts val="1600"/>
            </a:pPr>
            <a:endParaRPr sz="2133" kern="0">
              <a:solidFill>
                <a:srgbClr val="000000"/>
              </a:solidFill>
              <a:latin typeface="Century Gothic"/>
              <a:ea typeface="Century Gothic"/>
              <a:cs typeface="Century Gothic"/>
              <a:sym typeface="Century Gothic"/>
            </a:endParaRPr>
          </a:p>
          <a:p>
            <a:pPr defTabSz="1219170">
              <a:lnSpc>
                <a:spcPct val="93000"/>
              </a:lnSpc>
              <a:buClr>
                <a:srgbClr val="000000"/>
              </a:buClr>
            </a:pPr>
            <a:endParaRPr sz="2133" b="1" u="sng" kern="0">
              <a:solidFill>
                <a:srgbClr val="000000"/>
              </a:solidFill>
              <a:latin typeface="Century Gothic"/>
              <a:ea typeface="Century Gothic"/>
              <a:cs typeface="Century Gothic"/>
              <a:sym typeface="Century Gothic"/>
            </a:endParaRPr>
          </a:p>
          <a:p>
            <a:pPr defTabSz="1219170">
              <a:lnSpc>
                <a:spcPct val="93000"/>
              </a:lnSpc>
              <a:buClr>
                <a:srgbClr val="000000"/>
              </a:buClr>
            </a:pPr>
            <a:endParaRPr sz="2133" kern="0">
              <a:solidFill>
                <a:srgbClr val="000000"/>
              </a:solidFill>
              <a:latin typeface="Century Gothic"/>
              <a:ea typeface="Century Gothic"/>
              <a:cs typeface="Century Gothic"/>
              <a:sym typeface="Century Gothic"/>
            </a:endParaRPr>
          </a:p>
        </p:txBody>
      </p:sp>
      <p:pic>
        <p:nvPicPr>
          <p:cNvPr id="1206" name="Google Shape;1206;p105"/>
          <p:cNvPicPr preferRelativeResize="0"/>
          <p:nvPr/>
        </p:nvPicPr>
        <p:blipFill rotWithShape="1">
          <a:blip r:embed="rId4">
            <a:alphaModFix/>
          </a:blip>
          <a:srcRect b="52799"/>
          <a:stretch/>
        </p:blipFill>
        <p:spPr>
          <a:xfrm>
            <a:off x="1443580" y="1722954"/>
            <a:ext cx="2336803" cy="638495"/>
          </a:xfrm>
          <a:prstGeom prst="rect">
            <a:avLst/>
          </a:prstGeom>
          <a:noFill/>
          <a:ln>
            <a:noFill/>
          </a:ln>
        </p:spPr>
      </p:pic>
      <p:sp>
        <p:nvSpPr>
          <p:cNvPr id="1207" name="Google Shape;1207;p105"/>
          <p:cNvSpPr txBox="1"/>
          <p:nvPr/>
        </p:nvSpPr>
        <p:spPr>
          <a:xfrm>
            <a:off x="365052" y="382633"/>
            <a:ext cx="10850000" cy="745200"/>
          </a:xfrm>
          <a:prstGeom prst="rect">
            <a:avLst/>
          </a:prstGeom>
          <a:noFill/>
          <a:ln>
            <a:noFill/>
          </a:ln>
        </p:spPr>
        <p:txBody>
          <a:bodyPr spcFirstLastPara="1" wrap="square" lIns="121900" tIns="60933" rIns="121900" bIns="60933" anchor="t" anchorCtr="0">
            <a:noAutofit/>
          </a:bodyPr>
          <a:lstStyle/>
          <a:p>
            <a:pPr defTabSz="1219170">
              <a:lnSpc>
                <a:spcPct val="90000"/>
              </a:lnSpc>
              <a:buClr>
                <a:srgbClr val="FFFFFF"/>
              </a:buClr>
              <a:buSzPts val="1500"/>
            </a:pPr>
            <a:r>
              <a:rPr lang="en" sz="2000" b="1" kern="0">
                <a:solidFill>
                  <a:srgbClr val="FFFFFF"/>
                </a:solidFill>
                <a:latin typeface="Century Gothic"/>
                <a:ea typeface="Century Gothic"/>
                <a:cs typeface="Century Gothic"/>
                <a:sym typeface="Century Gothic"/>
              </a:rPr>
              <a:t>Acknowledgements</a:t>
            </a:r>
            <a:endParaRPr sz="1867" kern="0">
              <a:solidFill>
                <a:srgbClr val="000000"/>
              </a:solidFill>
              <a:latin typeface="Arial"/>
              <a:cs typeface="Arial"/>
              <a:sym typeface="Arial"/>
            </a:endParaRPr>
          </a:p>
        </p:txBody>
      </p:sp>
      <p:sp>
        <p:nvSpPr>
          <p:cNvPr id="1208" name="Google Shape;1208;p105"/>
          <p:cNvSpPr txBox="1"/>
          <p:nvPr/>
        </p:nvSpPr>
        <p:spPr>
          <a:xfrm>
            <a:off x="677253" y="3709821"/>
            <a:ext cx="3762400" cy="824000"/>
          </a:xfrm>
          <a:prstGeom prst="rect">
            <a:avLst/>
          </a:prstGeom>
          <a:noFill/>
          <a:ln>
            <a:noFill/>
          </a:ln>
        </p:spPr>
        <p:txBody>
          <a:bodyPr spcFirstLastPara="1" wrap="square" lIns="0" tIns="60933" rIns="121900" bIns="60933" anchor="ctr" anchorCtr="0">
            <a:noAutofit/>
          </a:bodyPr>
          <a:lstStyle/>
          <a:p>
            <a:pPr defTabSz="1219170">
              <a:buClr>
                <a:srgbClr val="000000"/>
              </a:buClr>
            </a:pPr>
            <a:r>
              <a:rPr lang="en" sz="3733" kern="0">
                <a:solidFill>
                  <a:srgbClr val="0070C0"/>
                </a:solidFill>
                <a:latin typeface="Century Gothic"/>
                <a:ea typeface="Century Gothic"/>
                <a:cs typeface="Century Gothic"/>
                <a:sym typeface="Century Gothic"/>
              </a:rPr>
              <a:t>Asanteni sana</a:t>
            </a:r>
            <a:endParaRPr sz="3733" kern="0">
              <a:solidFill>
                <a:srgbClr val="0070C0"/>
              </a:solidFill>
              <a:latin typeface="Century Gothic"/>
              <a:ea typeface="Century Gothic"/>
              <a:cs typeface="Century Gothic"/>
              <a:sym typeface="Century Gothic"/>
            </a:endParaRPr>
          </a:p>
        </p:txBody>
      </p:sp>
      <p:sp>
        <p:nvSpPr>
          <p:cNvPr id="1209" name="Google Shape;1209;p105"/>
          <p:cNvSpPr txBox="1"/>
          <p:nvPr/>
        </p:nvSpPr>
        <p:spPr>
          <a:xfrm>
            <a:off x="666751" y="4823725"/>
            <a:ext cx="5184400" cy="379200"/>
          </a:xfrm>
          <a:prstGeom prst="rect">
            <a:avLst/>
          </a:prstGeom>
          <a:noFill/>
          <a:ln>
            <a:noFill/>
          </a:ln>
        </p:spPr>
        <p:txBody>
          <a:bodyPr spcFirstLastPara="1" wrap="square" lIns="121900" tIns="60933" rIns="121900" bIns="60933" anchor="t" anchorCtr="0">
            <a:noAutofit/>
          </a:bodyPr>
          <a:lstStyle/>
          <a:p>
            <a:pPr defTabSz="1219170">
              <a:lnSpc>
                <a:spcPct val="93000"/>
              </a:lnSpc>
              <a:buClr>
                <a:srgbClr val="000000"/>
              </a:buClr>
            </a:pPr>
            <a:r>
              <a:rPr lang="en" sz="2133" u="sng" kern="0">
                <a:solidFill>
                  <a:srgbClr val="468AB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Cameline.Orlendo@swisstph.ch</a:t>
            </a:r>
            <a:r>
              <a:rPr lang="en" sz="2133" kern="0">
                <a:solidFill>
                  <a:srgbClr val="468AB2"/>
                </a:solidFill>
                <a:latin typeface="Century Gothic"/>
                <a:ea typeface="Century Gothic"/>
                <a:cs typeface="Century Gothic"/>
                <a:sym typeface="Century Gothic"/>
              </a:rPr>
              <a:t> </a:t>
            </a:r>
            <a:endParaRPr sz="2133" kern="0">
              <a:solidFill>
                <a:srgbClr val="468AB2"/>
              </a:solidFill>
              <a:latin typeface="Century Gothic"/>
              <a:ea typeface="Century Gothic"/>
              <a:cs typeface="Century Gothic"/>
              <a:sym typeface="Century Gothic"/>
            </a:endParaRPr>
          </a:p>
        </p:txBody>
      </p:sp>
      <p:pic>
        <p:nvPicPr>
          <p:cNvPr id="1210" name="Google Shape;1210;p105"/>
          <p:cNvPicPr preferRelativeResize="0"/>
          <p:nvPr/>
        </p:nvPicPr>
        <p:blipFill>
          <a:blip r:embed="rId6">
            <a:alphaModFix/>
          </a:blip>
          <a:stretch>
            <a:fillRect/>
          </a:stretch>
        </p:blipFill>
        <p:spPr>
          <a:xfrm>
            <a:off x="3062453" y="6248549"/>
            <a:ext cx="493916" cy="493916"/>
          </a:xfrm>
          <a:prstGeom prst="rect">
            <a:avLst/>
          </a:prstGeom>
          <a:noFill/>
          <a:ln>
            <a:noFill/>
          </a:ln>
        </p:spPr>
      </p:pic>
      <p:pic>
        <p:nvPicPr>
          <p:cNvPr id="1211" name="Google Shape;1211;p105"/>
          <p:cNvPicPr preferRelativeResize="0"/>
          <p:nvPr/>
        </p:nvPicPr>
        <p:blipFill>
          <a:blip r:embed="rId7">
            <a:alphaModFix/>
          </a:blip>
          <a:stretch>
            <a:fillRect/>
          </a:stretch>
        </p:blipFill>
        <p:spPr>
          <a:xfrm>
            <a:off x="2061002" y="6348573"/>
            <a:ext cx="954108" cy="2469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73" name="Google Shape;373;p49"/>
          <p:cNvSpPr txBox="1">
            <a:spLocks noGrp="1"/>
          </p:cNvSpPr>
          <p:nvPr>
            <p:ph type="body" idx="1"/>
          </p:nvPr>
        </p:nvSpPr>
        <p:spPr>
          <a:xfrm>
            <a:off x="371867" y="1456933"/>
            <a:ext cx="11511600" cy="50520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endParaRPr/>
          </a:p>
          <a:p>
            <a:pPr indent="0">
              <a:lnSpc>
                <a:spcPct val="115000"/>
              </a:lnSpc>
              <a:spcBef>
                <a:spcPts val="1600"/>
              </a:spcBef>
            </a:pPr>
            <a:endParaRPr/>
          </a:p>
          <a:p>
            <a:pPr indent="0">
              <a:lnSpc>
                <a:spcPct val="115000"/>
              </a:lnSpc>
              <a:spcBef>
                <a:spcPts val="1600"/>
              </a:spcBef>
            </a:pPr>
            <a:r>
              <a:rPr lang="en"/>
              <a:t>infer important parameters that describe phenomena that are hard to observe experimentally</a:t>
            </a:r>
            <a:endParaRPr/>
          </a:p>
          <a:p>
            <a:pPr indent="-495288">
              <a:lnSpc>
                <a:spcPct val="115000"/>
              </a:lnSpc>
              <a:spcBef>
                <a:spcPts val="1600"/>
              </a:spcBef>
              <a:buChar char="-"/>
            </a:pPr>
            <a:r>
              <a:rPr lang="en"/>
              <a:t>probability of transmission is hard to observe, why? (flipping, from frequency to probability, mental model of fair coin) - fair infector</a:t>
            </a:r>
            <a:endParaRPr/>
          </a:p>
          <a:p>
            <a:pPr indent="-495288">
              <a:lnSpc>
                <a:spcPct val="115000"/>
              </a:lnSpc>
              <a:buChar char="-"/>
            </a:pPr>
            <a:r>
              <a:rPr lang="en"/>
              <a:t>relevant physical &amp; biological mechanism (from distance, time of exposure, viral particles, host cell surface to mental model of sigmoid function) </a:t>
            </a:r>
            <a:endParaRPr/>
          </a:p>
          <a:p>
            <a:pPr indent="-495288">
              <a:lnSpc>
                <a:spcPct val="115000"/>
              </a:lnSpc>
              <a:buChar char="-"/>
            </a:pPr>
            <a:r>
              <a:rPr lang="en"/>
              <a:t>infer relates mental model (i.e. mathematical functions) to parameters</a:t>
            </a:r>
            <a:endParaRPr/>
          </a:p>
        </p:txBody>
      </p:sp>
      <p:sp>
        <p:nvSpPr>
          <p:cNvPr id="374" name="Google Shape;374;p49"/>
          <p:cNvSpPr/>
          <p:nvPr/>
        </p:nvSpPr>
        <p:spPr>
          <a:xfrm rot="10800000">
            <a:off x="41418" y="-78062"/>
            <a:ext cx="12172949" cy="6911663"/>
          </a:xfrm>
          <a:custGeom>
            <a:avLst/>
            <a:gdLst/>
            <a:ahLst/>
            <a:cxnLst/>
            <a:rect l="l" t="t" r="r" b="b"/>
            <a:pathLst>
              <a:path w="10287000" h="1874773" extrusionOk="0">
                <a:moveTo>
                  <a:pt x="10287000" y="1874773"/>
                </a:moveTo>
                <a:lnTo>
                  <a:pt x="0" y="1874773"/>
                </a:lnTo>
                <a:lnTo>
                  <a:pt x="0" y="0"/>
                </a:lnTo>
                <a:lnTo>
                  <a:pt x="10287000" y="0"/>
                </a:lnTo>
                <a:lnTo>
                  <a:pt x="10287000" y="1874773"/>
                </a:lnTo>
                <a:close/>
              </a:path>
            </a:pathLst>
          </a:custGeom>
          <a:blipFill rotWithShape="1">
            <a:blip r:embed="rId3">
              <a:alphaModFix amt="15000"/>
            </a:blip>
            <a:stretch>
              <a:fillRect t="-27729" b="-27729"/>
            </a:stretch>
          </a:blipFill>
          <a:ln>
            <a:noFill/>
          </a:ln>
        </p:spPr>
        <p:txBody>
          <a:bodyPr/>
          <a:lstStyle/>
          <a:p>
            <a:pPr defTabSz="1219170">
              <a:buClr>
                <a:srgbClr val="000000"/>
              </a:buClr>
            </a:pPr>
            <a:endParaRPr lang="LID4096" sz="1867" kern="0">
              <a:solidFill>
                <a:srgbClr val="000000"/>
              </a:solidFill>
              <a:latin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50"/>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80" name="Google Shape;380;p50"/>
          <p:cNvSpPr txBox="1">
            <a:spLocks noGrp="1"/>
          </p:cNvSpPr>
          <p:nvPr>
            <p:ph type="body" idx="1"/>
          </p:nvPr>
        </p:nvSpPr>
        <p:spPr>
          <a:xfrm>
            <a:off x="371867" y="1456933"/>
            <a:ext cx="12006000" cy="47044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endParaRPr/>
          </a:p>
          <a:p>
            <a:pPr indent="0">
              <a:lnSpc>
                <a:spcPct val="115000"/>
              </a:lnSpc>
              <a:spcBef>
                <a:spcPts val="1600"/>
              </a:spcBef>
            </a:pPr>
            <a:r>
              <a:rPr lang="en"/>
              <a:t>forecast future trends and events</a:t>
            </a:r>
            <a:endParaRPr/>
          </a:p>
          <a:p>
            <a:pPr indent="-495288">
              <a:lnSpc>
                <a:spcPct val="115000"/>
              </a:lnSpc>
              <a:spcBef>
                <a:spcPts val="1600"/>
              </a:spcBef>
              <a:buChar char="-"/>
            </a:pPr>
            <a:r>
              <a:rPr lang="en"/>
              <a:t>from individual events to population-level aggregation</a:t>
            </a:r>
            <a:endParaRPr/>
          </a:p>
          <a:p>
            <a:pPr indent="-495288">
              <a:lnSpc>
                <a:spcPct val="115000"/>
              </a:lnSpc>
              <a:buChar char="-"/>
            </a:pPr>
            <a:r>
              <a:rPr lang="en"/>
              <a:t>important for outbreak response, hospital planning, drug procurement, insurance</a:t>
            </a:r>
            <a:endParaRPr/>
          </a:p>
          <a:p>
            <a:pPr indent="-495288">
              <a:lnSpc>
                <a:spcPct val="115000"/>
              </a:lnSpc>
              <a:buChar char="-"/>
            </a:pPr>
            <a:r>
              <a:rPr lang="en"/>
              <a:t>based on current knowledge, what can we say about the near future (i.e. from days to weeks)</a:t>
            </a:r>
            <a:endParaRPr/>
          </a:p>
          <a:p>
            <a:pPr marL="1219170" indent="0">
              <a:lnSpc>
                <a:spcPct val="115000"/>
              </a:lnSpc>
              <a:spcBef>
                <a:spcPts val="1600"/>
              </a:spcBef>
            </a:pPr>
            <a:r>
              <a:rPr lang="en"/>
              <a:t>example: weather forecast (weather station data, fluid dynamics, historical data, extreme events) for planning (vacation, agriculture, finance), how is disease forecasting different from weather forecasting? with increasing forecasting window, we also are less certain </a:t>
            </a:r>
            <a:endParaRPr/>
          </a:p>
          <a:p>
            <a:pPr indent="0">
              <a:lnSpc>
                <a:spcPct val="115000"/>
              </a:lnSpc>
              <a:spcBef>
                <a:spcPts val="1600"/>
              </a:spcBef>
              <a:spcAft>
                <a:spcPts val="1600"/>
              </a:spcAft>
            </a:pPr>
            <a:endParaRPr/>
          </a:p>
        </p:txBody>
      </p:sp>
      <p:sp>
        <p:nvSpPr>
          <p:cNvPr id="381" name="Google Shape;381;p50"/>
          <p:cNvSpPr/>
          <p:nvPr/>
        </p:nvSpPr>
        <p:spPr>
          <a:xfrm rot="10800000">
            <a:off x="41418" y="-78062"/>
            <a:ext cx="12172949" cy="6911663"/>
          </a:xfrm>
          <a:custGeom>
            <a:avLst/>
            <a:gdLst/>
            <a:ahLst/>
            <a:cxnLst/>
            <a:rect l="l" t="t" r="r" b="b"/>
            <a:pathLst>
              <a:path w="10287000" h="1874773" extrusionOk="0">
                <a:moveTo>
                  <a:pt x="10287000" y="1874773"/>
                </a:moveTo>
                <a:lnTo>
                  <a:pt x="0" y="1874773"/>
                </a:lnTo>
                <a:lnTo>
                  <a:pt x="0" y="0"/>
                </a:lnTo>
                <a:lnTo>
                  <a:pt x="10287000" y="0"/>
                </a:lnTo>
                <a:lnTo>
                  <a:pt x="10287000" y="1874773"/>
                </a:lnTo>
                <a:close/>
              </a:path>
            </a:pathLst>
          </a:custGeom>
          <a:blipFill rotWithShape="1">
            <a:blip r:embed="rId3">
              <a:alphaModFix amt="15000"/>
            </a:blip>
            <a:stretch>
              <a:fillRect t="-27729" b="-27729"/>
            </a:stretch>
          </a:blipFill>
          <a:ln>
            <a:noFill/>
          </a:ln>
        </p:spPr>
        <p:txBody>
          <a:bodyPr/>
          <a:lstStyle/>
          <a:p>
            <a:pPr defTabSz="1219170">
              <a:buClr>
                <a:srgbClr val="000000"/>
              </a:buClr>
            </a:pPr>
            <a:endParaRPr lang="LID4096" sz="1867" kern="0">
              <a:solidFill>
                <a:srgbClr val="000000"/>
              </a:solidFill>
              <a:latin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666751" y="366185"/>
            <a:ext cx="10850000" cy="745200"/>
          </a:xfrm>
          <a:prstGeom prst="rect">
            <a:avLst/>
          </a:prstGeom>
          <a:noFill/>
          <a:ln>
            <a:noFill/>
          </a:ln>
        </p:spPr>
        <p:txBody>
          <a:bodyPr spcFirstLastPara="1" wrap="square" lIns="0" tIns="60933" rIns="121900" bIns="60933" anchor="ctr" anchorCtr="0">
            <a:noAutofit/>
          </a:bodyPr>
          <a:lstStyle/>
          <a:p>
            <a:r>
              <a:rPr lang="en" b="1"/>
              <a:t>Learning outcomes</a:t>
            </a:r>
            <a:endParaRPr b="1"/>
          </a:p>
        </p:txBody>
      </p:sp>
      <p:sp>
        <p:nvSpPr>
          <p:cNvPr id="387" name="Google Shape;387;p51"/>
          <p:cNvSpPr txBox="1">
            <a:spLocks noGrp="1"/>
          </p:cNvSpPr>
          <p:nvPr>
            <p:ph type="body" idx="1"/>
          </p:nvPr>
        </p:nvSpPr>
        <p:spPr>
          <a:xfrm>
            <a:off x="371867" y="1456933"/>
            <a:ext cx="11511600" cy="4704400"/>
          </a:xfrm>
          <a:prstGeom prst="rect">
            <a:avLst/>
          </a:prstGeom>
          <a:noFill/>
          <a:ln>
            <a:noFill/>
          </a:ln>
        </p:spPr>
        <p:txBody>
          <a:bodyPr spcFirstLastPara="1" wrap="square" lIns="0" tIns="60933" rIns="121900" bIns="60933" anchor="t" anchorCtr="0">
            <a:noAutofit/>
          </a:bodyPr>
          <a:lstStyle/>
          <a:p>
            <a:pPr marL="0" indent="0">
              <a:lnSpc>
                <a:spcPct val="115000"/>
              </a:lnSpc>
              <a:spcBef>
                <a:spcPts val="1600"/>
              </a:spcBef>
            </a:pPr>
            <a:r>
              <a:rPr lang="en"/>
              <a:t>By the end of this lesson, you will be able to:</a:t>
            </a:r>
            <a:endParaRPr/>
          </a:p>
          <a:p>
            <a:pPr indent="-457189">
              <a:lnSpc>
                <a:spcPct val="115000"/>
              </a:lnSpc>
              <a:spcBef>
                <a:spcPts val="1600"/>
              </a:spcBef>
              <a:buClr>
                <a:schemeClr val="dk1"/>
              </a:buClr>
              <a:buSzPts val="1800"/>
              <a:buChar char="●"/>
            </a:pPr>
            <a:r>
              <a:rPr lang="en" b="1"/>
              <a:t>Explain</a:t>
            </a:r>
            <a:r>
              <a:rPr lang="en"/>
              <a:t> the role of mathematical modelling in public health</a:t>
            </a:r>
            <a:endParaRPr/>
          </a:p>
          <a:p>
            <a:pPr indent="0">
              <a:lnSpc>
                <a:spcPct val="115000"/>
              </a:lnSpc>
              <a:spcBef>
                <a:spcPts val="1600"/>
              </a:spcBef>
            </a:pPr>
            <a:r>
              <a:rPr lang="en"/>
              <a:t>simulate what-if scenarios:</a:t>
            </a:r>
            <a:endParaRPr/>
          </a:p>
          <a:p>
            <a:pPr indent="-495288">
              <a:lnSpc>
                <a:spcPct val="115000"/>
              </a:lnSpc>
              <a:spcBef>
                <a:spcPts val="1600"/>
              </a:spcBef>
              <a:buChar char="-"/>
            </a:pPr>
            <a:r>
              <a:rPr lang="en"/>
              <a:t>explore hypothetical situations of interest (e.g. counterfactual, what if SARS-CoV-2 would have stayed in Wuhan, ask audience for examples)</a:t>
            </a:r>
            <a:endParaRPr/>
          </a:p>
          <a:p>
            <a:pPr indent="-495288">
              <a:lnSpc>
                <a:spcPct val="115000"/>
              </a:lnSpc>
              <a:buChar char="-"/>
            </a:pPr>
            <a:r>
              <a:rPr lang="en"/>
              <a:t>retrospective (causal impact)</a:t>
            </a:r>
            <a:endParaRPr/>
          </a:p>
          <a:p>
            <a:pPr indent="-495288">
              <a:lnSpc>
                <a:spcPct val="115000"/>
              </a:lnSpc>
              <a:buChar char="-"/>
            </a:pPr>
            <a:r>
              <a:rPr lang="en"/>
              <a:t>prospective (compare policy options and make choose between them)</a:t>
            </a:r>
            <a:endParaRPr/>
          </a:p>
          <a:p>
            <a:pPr indent="-495288">
              <a:lnSpc>
                <a:spcPct val="115000"/>
              </a:lnSpc>
              <a:buChar char="-"/>
            </a:pPr>
            <a:r>
              <a:rPr lang="en"/>
              <a:t>statistical population (stochastic replicates)</a:t>
            </a:r>
            <a:endParaRPr/>
          </a:p>
        </p:txBody>
      </p:sp>
    </p:spTree>
  </p:cSld>
  <p:clrMapOvr>
    <a:masterClrMapping/>
  </p:clrMapOvr>
</p:sld>
</file>

<file path=ppt/theme/theme1.xml><?xml version="1.0" encoding="utf-8"?>
<a:theme xmlns:a="http://schemas.openxmlformats.org/drawingml/2006/main" name="Custom Design">
  <a:themeElements>
    <a:clrScheme name="Swiss TPH">
      <a:dk1>
        <a:srgbClr val="000000"/>
      </a:dk1>
      <a:lt1>
        <a:srgbClr val="EFEFF0"/>
      </a:lt1>
      <a:dk2>
        <a:srgbClr val="BABCBE"/>
      </a:dk2>
      <a:lt2>
        <a:srgbClr val="717073"/>
      </a:lt2>
      <a:accent1>
        <a:srgbClr val="222222"/>
      </a:accent1>
      <a:accent2>
        <a:srgbClr val="BF3227"/>
      </a:accent2>
      <a:accent3>
        <a:srgbClr val="468AB2"/>
      </a:accent3>
      <a:accent4>
        <a:srgbClr val="EDCD64"/>
      </a:accent4>
      <a:accent5>
        <a:srgbClr val="B5C751"/>
      </a:accent5>
      <a:accent6>
        <a:srgbClr val="868686"/>
      </a:accent6>
      <a:hlink>
        <a:srgbClr val="00344B"/>
      </a:hlink>
      <a:folHlink>
        <a:srgbClr val="7FB9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3989</Words>
  <Application>Microsoft Office PowerPoint</Application>
  <PresentationFormat>Widescreen</PresentationFormat>
  <Paragraphs>612</Paragraphs>
  <Slides>63</Slides>
  <Notes>63</Notes>
  <HiddenSlides>19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Aptos</vt:lpstr>
      <vt:lpstr>Arial</vt:lpstr>
      <vt:lpstr>Calibri</vt:lpstr>
      <vt:lpstr>Century Gothic</vt:lpstr>
      <vt:lpstr>Courier New</vt:lpstr>
      <vt:lpstr>Federo</vt:lpstr>
      <vt:lpstr>Noto Sans Symbols</vt:lpstr>
      <vt:lpstr>NTR</vt:lpstr>
      <vt:lpstr>Verdana</vt:lpstr>
      <vt:lpstr>Custom Design</vt:lpstr>
      <vt:lpstr>PowerPoint Presentation</vt:lpstr>
      <vt:lpstr>PowerPoint Presentation</vt:lpstr>
      <vt:lpstr>Learning outcomes</vt:lpstr>
      <vt:lpstr>PowerPoint Presentation</vt:lpstr>
      <vt:lpstr>Learning outcomes</vt:lpstr>
      <vt:lpstr>Learning outcomes</vt:lpstr>
      <vt:lpstr>Learning outcomes</vt:lpstr>
      <vt:lpstr>Learning outcomes</vt:lpstr>
      <vt:lpstr>Learning outcomes</vt:lpstr>
      <vt:lpstr>PowerPoint Presentation</vt:lpstr>
      <vt:lpstr>Phenomenology – describing the invisible </vt:lpstr>
      <vt:lpstr>Phenomenology – describing the invisible </vt:lpstr>
      <vt:lpstr>Phenomenology – describing the invisible </vt:lpstr>
      <vt:lpstr>Phenomenology – describing the invisible </vt:lpstr>
      <vt:lpstr>Phenomenology – describing the invisible </vt:lpstr>
      <vt:lpstr>Phenomenology – describing the invisible </vt:lpstr>
      <vt:lpstr>Phenomenology – describing the invisible </vt:lpstr>
      <vt:lpstr>Logic – determining the cause</vt:lpstr>
      <vt:lpstr>Logic – determining the cause</vt:lpstr>
      <vt:lpstr>Logic – determining the cause</vt:lpstr>
      <vt:lpstr>Logic – determining the cause</vt:lpstr>
      <vt:lpstr>Logic – determining the cause</vt:lpstr>
      <vt:lpstr>Logic – determining the cause</vt:lpstr>
      <vt:lpstr>Recap: Measuring disease: Deaths</vt:lpstr>
      <vt:lpstr>Recap: Measuring disease: Deaths</vt:lpstr>
      <vt:lpstr>Measuring disease - Global burden of disease 2019</vt:lpstr>
      <vt:lpstr>Measuring disease: Deaths - solution under 5</vt:lpstr>
      <vt:lpstr>Measuring disease: Deaths - solution under 5 and All ages</vt:lpstr>
      <vt:lpstr>Measuring disease - Global burden of disease 2021</vt:lpstr>
      <vt:lpstr>Measuring disease: DALYs</vt:lpstr>
      <vt:lpstr>Measuring disease with DALYs</vt:lpstr>
      <vt:lpstr>Measuring disease with DALYs</vt:lpstr>
      <vt:lpstr>Mathematics – inference   </vt:lpstr>
      <vt:lpstr>Mathematics – inference   </vt:lpstr>
      <vt:lpstr>Mathematics – inference   </vt:lpstr>
      <vt:lpstr>Mathematics – inference   </vt:lpstr>
      <vt:lpstr>Mathematics – inference   </vt:lpstr>
      <vt:lpstr>Mathematics – inference   </vt:lpstr>
      <vt:lpstr>Mathematics – inference: Practical   </vt:lpstr>
      <vt:lpstr>Mathematics – inference: Practical   </vt:lpstr>
      <vt:lpstr>Mathematical modelling for public health decision making is not new!</vt:lpstr>
      <vt:lpstr>Mathematical modelling for public health decision making is not new!</vt:lpstr>
      <vt:lpstr>PowerPoint Presentation</vt:lpstr>
      <vt:lpstr>PowerPoint Presentation</vt:lpstr>
      <vt:lpstr>PowerPoint Presentation</vt:lpstr>
      <vt:lpstr>PowerPoint Presentation</vt:lpstr>
      <vt:lpstr>PowerPoint Presentation</vt:lpstr>
      <vt:lpstr>PowerPoint Presentation</vt:lpstr>
      <vt:lpstr>A model is an informative representation of a system</vt:lpstr>
      <vt:lpstr>A model is an informative representation of a system</vt:lpstr>
      <vt:lpstr>A model is an informative representation of a system</vt:lpstr>
      <vt:lpstr>A model is an informative representation of a system</vt:lpstr>
      <vt:lpstr>PowerPoint Presentation</vt:lpstr>
      <vt:lpstr>Mathematical models in infectious diseases </vt:lpstr>
      <vt:lpstr>Mathematical modeling = process of building models</vt:lpstr>
      <vt:lpstr>Mathematical modeling = process of building models </vt:lpstr>
      <vt:lpstr>Mathematical modeling, more a craft than a science</vt:lpstr>
      <vt:lpstr>Modeling = a process where people from different worlds meet on a common ground</vt:lpstr>
      <vt:lpstr>Statistical vs mathematical modelling </vt:lpstr>
      <vt:lpstr>Statistical vs mechanistic modelling</vt:lpstr>
      <vt:lpstr>Lecture 4, practical: Kucharski, The rules of contagion, chapter 1</vt:lpstr>
      <vt:lpstr>Key takeaway points: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Cameline Orlendo</dc:creator>
  <cp:lastModifiedBy>Cameline Orlendo</cp:lastModifiedBy>
  <cp:revision>1</cp:revision>
  <dcterms:created xsi:type="dcterms:W3CDTF">2025-08-20T08:31:51Z</dcterms:created>
  <dcterms:modified xsi:type="dcterms:W3CDTF">2025-08-20T08:50:30Z</dcterms:modified>
</cp:coreProperties>
</file>